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  <p:sldMasterId id="2147483793" r:id="rId5"/>
  </p:sldMasterIdLst>
  <p:notesMasterIdLst>
    <p:notesMasterId r:id="rId16"/>
  </p:notesMasterIdLst>
  <p:handoutMasterIdLst>
    <p:handoutMasterId r:id="rId17"/>
  </p:handoutMasterIdLst>
  <p:sldIdLst>
    <p:sldId id="511" r:id="rId6"/>
    <p:sldId id="470" r:id="rId7"/>
    <p:sldId id="815" r:id="rId8"/>
    <p:sldId id="454" r:id="rId9"/>
    <p:sldId id="257" r:id="rId10"/>
    <p:sldId id="816" r:id="rId11"/>
    <p:sldId id="824" r:id="rId12"/>
    <p:sldId id="524" r:id="rId13"/>
    <p:sldId id="538" r:id="rId14"/>
    <p:sldId id="525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6839"/>
    <a:srgbClr val="59827C"/>
    <a:srgbClr val="D3E6EC"/>
    <a:srgbClr val="5F3653"/>
    <a:srgbClr val="5A2C4E"/>
    <a:srgbClr val="000000"/>
    <a:srgbClr val="3B7589"/>
    <a:srgbClr val="F5EAE3"/>
    <a:srgbClr val="BD1D30"/>
    <a:srgbClr val="3645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BD9810-7F15-425B-9793-4F74B1C77A6C}" v="24" dt="2024-06-12T09:38:12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llemlayout 3 - Markerin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chim Daus-Petersen" userId="94071d67-9ada-45a6-b43f-e724f489fbe8" providerId="ADAL" clId="{BEBD9810-7F15-425B-9793-4F74B1C77A6C}"/>
    <pc:docChg chg="undo custSel delSld modSld sldOrd modMainMaster">
      <pc:chgData name="Joachim Daus-Petersen" userId="94071d67-9ada-45a6-b43f-e724f489fbe8" providerId="ADAL" clId="{BEBD9810-7F15-425B-9793-4F74B1C77A6C}" dt="2024-06-12T10:03:36.410" v="316" actId="729"/>
      <pc:docMkLst>
        <pc:docMk/>
      </pc:docMkLst>
      <pc:sldChg chg="addSp delSp modSp mod">
        <pc:chgData name="Joachim Daus-Petersen" userId="94071d67-9ada-45a6-b43f-e724f489fbe8" providerId="ADAL" clId="{BEBD9810-7F15-425B-9793-4F74B1C77A6C}" dt="2024-06-12T09:38:40.173" v="309" actId="478"/>
        <pc:sldMkLst>
          <pc:docMk/>
          <pc:sldMk cId="1085979781" sldId="257"/>
        </pc:sldMkLst>
        <pc:spChg chg="mod">
          <ac:chgData name="Joachim Daus-Petersen" userId="94071d67-9ada-45a6-b43f-e724f489fbe8" providerId="ADAL" clId="{BEBD9810-7F15-425B-9793-4F74B1C77A6C}" dt="2024-06-06T08:17:22.354" v="58" actId="20577"/>
          <ac:spMkLst>
            <pc:docMk/>
            <pc:sldMk cId="1085979781" sldId="257"/>
            <ac:spMk id="2" creationId="{655D8AE4-E776-4D5D-C358-331B2FAEF5F4}"/>
          </ac:spMkLst>
        </pc:spChg>
        <pc:spChg chg="add del mod">
          <ac:chgData name="Joachim Daus-Petersen" userId="94071d67-9ada-45a6-b43f-e724f489fbe8" providerId="ADAL" clId="{BEBD9810-7F15-425B-9793-4F74B1C77A6C}" dt="2024-06-12T09:38:40.173" v="309" actId="478"/>
          <ac:spMkLst>
            <pc:docMk/>
            <pc:sldMk cId="1085979781" sldId="257"/>
            <ac:spMk id="8" creationId="{30474A42-E21A-6288-39C7-502EC6544B4A}"/>
          </ac:spMkLst>
        </pc:spChg>
        <pc:spChg chg="add mod">
          <ac:chgData name="Joachim Daus-Petersen" userId="94071d67-9ada-45a6-b43f-e724f489fbe8" providerId="ADAL" clId="{BEBD9810-7F15-425B-9793-4F74B1C77A6C}" dt="2024-06-12T09:37:50.084" v="298" actId="1035"/>
          <ac:spMkLst>
            <pc:docMk/>
            <pc:sldMk cId="1085979781" sldId="257"/>
            <ac:spMk id="18" creationId="{51644C78-0A20-6F6C-916A-E0590DD5801B}"/>
          </ac:spMkLst>
        </pc:spChg>
        <pc:spChg chg="add mod">
          <ac:chgData name="Joachim Daus-Petersen" userId="94071d67-9ada-45a6-b43f-e724f489fbe8" providerId="ADAL" clId="{BEBD9810-7F15-425B-9793-4F74B1C77A6C}" dt="2024-06-12T09:37:42.593" v="297" actId="14100"/>
          <ac:spMkLst>
            <pc:docMk/>
            <pc:sldMk cId="1085979781" sldId="257"/>
            <ac:spMk id="19" creationId="{542C9A06-CDB4-EB82-FE81-3D0BEF25CC3F}"/>
          </ac:spMkLst>
        </pc:spChg>
        <pc:spChg chg="add mod">
          <ac:chgData name="Joachim Daus-Petersen" userId="94071d67-9ada-45a6-b43f-e724f489fbe8" providerId="ADAL" clId="{BEBD9810-7F15-425B-9793-4F74B1C77A6C}" dt="2024-06-12T09:37:57.545" v="300" actId="1076"/>
          <ac:spMkLst>
            <pc:docMk/>
            <pc:sldMk cId="1085979781" sldId="257"/>
            <ac:spMk id="20" creationId="{2933562C-7E63-2757-7349-00E284947282}"/>
          </ac:spMkLst>
        </pc:spChg>
        <pc:spChg chg="add mod">
          <ac:chgData name="Joachim Daus-Petersen" userId="94071d67-9ada-45a6-b43f-e724f489fbe8" providerId="ADAL" clId="{BEBD9810-7F15-425B-9793-4F74B1C77A6C}" dt="2024-06-12T09:38:29.994" v="308" actId="1035"/>
          <ac:spMkLst>
            <pc:docMk/>
            <pc:sldMk cId="1085979781" sldId="257"/>
            <ac:spMk id="21" creationId="{B954E9E8-5203-E2BA-1A7C-8E953174F8AE}"/>
          </ac:spMkLst>
        </pc:spChg>
        <pc:spChg chg="add mod">
          <ac:chgData name="Joachim Daus-Petersen" userId="94071d67-9ada-45a6-b43f-e724f489fbe8" providerId="ADAL" clId="{BEBD9810-7F15-425B-9793-4F74B1C77A6C}" dt="2024-06-12T09:38:16.927" v="307" actId="1035"/>
          <ac:spMkLst>
            <pc:docMk/>
            <pc:sldMk cId="1085979781" sldId="257"/>
            <ac:spMk id="24" creationId="{921093C4-169B-BAB4-F685-C41912AFA097}"/>
          </ac:spMkLst>
        </pc:spChg>
        <pc:spChg chg="mod">
          <ac:chgData name="Joachim Daus-Petersen" userId="94071d67-9ada-45a6-b43f-e724f489fbe8" providerId="ADAL" clId="{BEBD9810-7F15-425B-9793-4F74B1C77A6C}" dt="2024-06-12T09:34:51.758" v="178" actId="20577"/>
          <ac:spMkLst>
            <pc:docMk/>
            <pc:sldMk cId="1085979781" sldId="257"/>
            <ac:spMk id="37" creationId="{41746742-3FBD-1B07-B67B-B1DE6C34A962}"/>
          </ac:spMkLst>
        </pc:spChg>
        <pc:grpChg chg="mod">
          <ac:chgData name="Joachim Daus-Petersen" userId="94071d67-9ada-45a6-b43f-e724f489fbe8" providerId="ADAL" clId="{BEBD9810-7F15-425B-9793-4F74B1C77A6C}" dt="2024-06-12T09:36:28.799" v="252" actId="1035"/>
          <ac:grpSpMkLst>
            <pc:docMk/>
            <pc:sldMk cId="1085979781" sldId="257"/>
            <ac:grpSpMk id="17" creationId="{DC2FF633-A179-0B21-097C-B4E7020BFE81}"/>
          </ac:grpSpMkLst>
        </pc:grpChg>
      </pc:sldChg>
      <pc:sldChg chg="del">
        <pc:chgData name="Joachim Daus-Petersen" userId="94071d67-9ada-45a6-b43f-e724f489fbe8" providerId="ADAL" clId="{BEBD9810-7F15-425B-9793-4F74B1C77A6C}" dt="2024-05-24T10:12:44.928" v="14" actId="47"/>
        <pc:sldMkLst>
          <pc:docMk/>
          <pc:sldMk cId="4033414213" sldId="267"/>
        </pc:sldMkLst>
      </pc:sldChg>
      <pc:sldChg chg="del">
        <pc:chgData name="Joachim Daus-Petersen" userId="94071d67-9ada-45a6-b43f-e724f489fbe8" providerId="ADAL" clId="{BEBD9810-7F15-425B-9793-4F74B1C77A6C}" dt="2024-05-24T10:12:42.985" v="12" actId="47"/>
        <pc:sldMkLst>
          <pc:docMk/>
          <pc:sldMk cId="1516320952" sldId="268"/>
        </pc:sldMkLst>
      </pc:sldChg>
      <pc:sldChg chg="del">
        <pc:chgData name="Joachim Daus-Petersen" userId="94071d67-9ada-45a6-b43f-e724f489fbe8" providerId="ADAL" clId="{BEBD9810-7F15-425B-9793-4F74B1C77A6C}" dt="2024-05-24T10:12:43.554" v="13" actId="47"/>
        <pc:sldMkLst>
          <pc:docMk/>
          <pc:sldMk cId="2043953231" sldId="269"/>
        </pc:sldMkLst>
      </pc:sldChg>
      <pc:sldChg chg="addSp delSp modSp mod">
        <pc:chgData name="Joachim Daus-Petersen" userId="94071d67-9ada-45a6-b43f-e724f489fbe8" providerId="ADAL" clId="{BEBD9810-7F15-425B-9793-4F74B1C77A6C}" dt="2024-06-12T09:23:56.485" v="77" actId="20577"/>
        <pc:sldMkLst>
          <pc:docMk/>
          <pc:sldMk cId="3968515720" sldId="511"/>
        </pc:sldMkLst>
        <pc:spChg chg="add del mod">
          <ac:chgData name="Joachim Daus-Petersen" userId="94071d67-9ada-45a6-b43f-e724f489fbe8" providerId="ADAL" clId="{BEBD9810-7F15-425B-9793-4F74B1C77A6C}" dt="2024-05-24T10:12:57.038" v="17" actId="478"/>
          <ac:spMkLst>
            <pc:docMk/>
            <pc:sldMk cId="3968515720" sldId="511"/>
            <ac:spMk id="3" creationId="{5D19B527-5C87-8DA4-7FD6-C910E7158470}"/>
          </ac:spMkLst>
        </pc:spChg>
        <pc:spChg chg="mod">
          <ac:chgData name="Joachim Daus-Petersen" userId="94071d67-9ada-45a6-b43f-e724f489fbe8" providerId="ADAL" clId="{BEBD9810-7F15-425B-9793-4F74B1C77A6C}" dt="2024-05-24T10:12:47.812" v="15" actId="20577"/>
          <ac:spMkLst>
            <pc:docMk/>
            <pc:sldMk cId="3968515720" sldId="511"/>
            <ac:spMk id="4" creationId="{63C9033E-7B1F-9340-5B03-FE084C671B93}"/>
          </ac:spMkLst>
        </pc:spChg>
        <pc:spChg chg="del">
          <ac:chgData name="Joachim Daus-Petersen" userId="94071d67-9ada-45a6-b43f-e724f489fbe8" providerId="ADAL" clId="{BEBD9810-7F15-425B-9793-4F74B1C77A6C}" dt="2024-05-24T10:12:52.882" v="16" actId="478"/>
          <ac:spMkLst>
            <pc:docMk/>
            <pc:sldMk cId="3968515720" sldId="511"/>
            <ac:spMk id="5" creationId="{C766BB0D-C3A1-242E-018D-A90DF02C6BC7}"/>
          </ac:spMkLst>
        </pc:spChg>
        <pc:spChg chg="mod">
          <ac:chgData name="Joachim Daus-Petersen" userId="94071d67-9ada-45a6-b43f-e724f489fbe8" providerId="ADAL" clId="{BEBD9810-7F15-425B-9793-4F74B1C77A6C}" dt="2024-06-12T09:23:56.485" v="77" actId="20577"/>
          <ac:spMkLst>
            <pc:docMk/>
            <pc:sldMk cId="3968515720" sldId="511"/>
            <ac:spMk id="9" creationId="{C5876D41-2FD4-4476-8909-702AF540B7D0}"/>
          </ac:spMkLst>
        </pc:spChg>
      </pc:sldChg>
      <pc:sldChg chg="del">
        <pc:chgData name="Joachim Daus-Petersen" userId="94071d67-9ada-45a6-b43f-e724f489fbe8" providerId="ADAL" clId="{BEBD9810-7F15-425B-9793-4F74B1C77A6C}" dt="2024-05-24T10:13:14.056" v="31" actId="47"/>
        <pc:sldMkLst>
          <pc:docMk/>
          <pc:sldMk cId="1754609801" sldId="517"/>
        </pc:sldMkLst>
      </pc:sldChg>
      <pc:sldChg chg="ord">
        <pc:chgData name="Joachim Daus-Petersen" userId="94071d67-9ada-45a6-b43f-e724f489fbe8" providerId="ADAL" clId="{BEBD9810-7F15-425B-9793-4F74B1C77A6C}" dt="2024-05-24T10:13:42.584" v="35"/>
        <pc:sldMkLst>
          <pc:docMk/>
          <pc:sldMk cId="3992856652" sldId="524"/>
        </pc:sldMkLst>
      </pc:sldChg>
      <pc:sldChg chg="del">
        <pc:chgData name="Joachim Daus-Petersen" userId="94071d67-9ada-45a6-b43f-e724f489fbe8" providerId="ADAL" clId="{BEBD9810-7F15-425B-9793-4F74B1C77A6C}" dt="2024-05-24T10:12:26.515" v="10" actId="47"/>
        <pc:sldMkLst>
          <pc:docMk/>
          <pc:sldMk cId="1182663692" sldId="536"/>
        </pc:sldMkLst>
      </pc:sldChg>
      <pc:sldChg chg="addSp delSp modSp mod ord modAnim">
        <pc:chgData name="Joachim Daus-Petersen" userId="94071d67-9ada-45a6-b43f-e724f489fbe8" providerId="ADAL" clId="{BEBD9810-7F15-425B-9793-4F74B1C77A6C}" dt="2024-05-24T10:15:46.822" v="49" actId="1076"/>
        <pc:sldMkLst>
          <pc:docMk/>
          <pc:sldMk cId="3946367700" sldId="538"/>
        </pc:sldMkLst>
        <pc:spChg chg="add del mod">
          <ac:chgData name="Joachim Daus-Petersen" userId="94071d67-9ada-45a6-b43f-e724f489fbe8" providerId="ADAL" clId="{BEBD9810-7F15-425B-9793-4F74B1C77A6C}" dt="2024-05-24T10:11:32.264" v="4" actId="478"/>
          <ac:spMkLst>
            <pc:docMk/>
            <pc:sldMk cId="3946367700" sldId="538"/>
            <ac:spMk id="3" creationId="{05AA2598-BBD2-9534-6BC6-499F0D627014}"/>
          </ac:spMkLst>
        </pc:spChg>
        <pc:picChg chg="del">
          <ac:chgData name="Joachim Daus-Petersen" userId="94071d67-9ada-45a6-b43f-e724f489fbe8" providerId="ADAL" clId="{BEBD9810-7F15-425B-9793-4F74B1C77A6C}" dt="2024-05-24T10:11:01.510" v="0" actId="478"/>
          <ac:picMkLst>
            <pc:docMk/>
            <pc:sldMk cId="3946367700" sldId="538"/>
            <ac:picMk id="2" creationId="{6E435B48-EF50-49D7-CC30-37EEBA69FC8C}"/>
          </ac:picMkLst>
        </pc:picChg>
        <pc:picChg chg="add mod">
          <ac:chgData name="Joachim Daus-Petersen" userId="94071d67-9ada-45a6-b43f-e724f489fbe8" providerId="ADAL" clId="{BEBD9810-7F15-425B-9793-4F74B1C77A6C}" dt="2024-05-24T10:15:46.822" v="49" actId="1076"/>
          <ac:picMkLst>
            <pc:docMk/>
            <pc:sldMk cId="3946367700" sldId="538"/>
            <ac:picMk id="5" creationId="{0DD35EDA-A040-CC60-4CD1-37B291E017A1}"/>
          </ac:picMkLst>
        </pc:picChg>
        <pc:picChg chg="mod">
          <ac:chgData name="Joachim Daus-Petersen" userId="94071d67-9ada-45a6-b43f-e724f489fbe8" providerId="ADAL" clId="{BEBD9810-7F15-425B-9793-4F74B1C77A6C}" dt="2024-05-24T10:14:48.122" v="43" actId="1076"/>
          <ac:picMkLst>
            <pc:docMk/>
            <pc:sldMk cId="3946367700" sldId="538"/>
            <ac:picMk id="8" creationId="{58F5557A-6F5A-AE8D-1718-5AA50DECB8A1}"/>
          </ac:picMkLst>
        </pc:picChg>
        <pc:picChg chg="mod">
          <ac:chgData name="Joachim Daus-Petersen" userId="94071d67-9ada-45a6-b43f-e724f489fbe8" providerId="ADAL" clId="{BEBD9810-7F15-425B-9793-4F74B1C77A6C}" dt="2024-05-24T10:15:08.563" v="46" actId="1076"/>
          <ac:picMkLst>
            <pc:docMk/>
            <pc:sldMk cId="3946367700" sldId="538"/>
            <ac:picMk id="9" creationId="{887A25EB-2BD1-D7B0-F560-CE3BC5B5A00D}"/>
          </ac:picMkLst>
        </pc:picChg>
        <pc:picChg chg="mod">
          <ac:chgData name="Joachim Daus-Petersen" userId="94071d67-9ada-45a6-b43f-e724f489fbe8" providerId="ADAL" clId="{BEBD9810-7F15-425B-9793-4F74B1C77A6C}" dt="2024-05-24T10:14:40.274" v="42" actId="1076"/>
          <ac:picMkLst>
            <pc:docMk/>
            <pc:sldMk cId="3946367700" sldId="538"/>
            <ac:picMk id="11" creationId="{2E2E5BCD-0C9D-E8A9-23D5-8CF6E51A1B78}"/>
          </ac:picMkLst>
        </pc:picChg>
        <pc:picChg chg="mod">
          <ac:chgData name="Joachim Daus-Petersen" userId="94071d67-9ada-45a6-b43f-e724f489fbe8" providerId="ADAL" clId="{BEBD9810-7F15-425B-9793-4F74B1C77A6C}" dt="2024-05-24T10:14:58.996" v="45" actId="1076"/>
          <ac:picMkLst>
            <pc:docMk/>
            <pc:sldMk cId="3946367700" sldId="538"/>
            <ac:picMk id="12" creationId="{4E960095-B079-DC9D-3FEC-9F2F02D46C9E}"/>
          </ac:picMkLst>
        </pc:picChg>
        <pc:picChg chg="mod">
          <ac:chgData name="Joachim Daus-Petersen" userId="94071d67-9ada-45a6-b43f-e724f489fbe8" providerId="ADAL" clId="{BEBD9810-7F15-425B-9793-4F74B1C77A6C}" dt="2024-05-24T10:14:34.905" v="41" actId="1076"/>
          <ac:picMkLst>
            <pc:docMk/>
            <pc:sldMk cId="3946367700" sldId="538"/>
            <ac:picMk id="13" creationId="{F153B1D1-8673-57FA-A0EA-DC64701E28F7}"/>
          </ac:picMkLst>
        </pc:picChg>
        <pc:picChg chg="mod">
          <ac:chgData name="Joachim Daus-Petersen" userId="94071d67-9ada-45a6-b43f-e724f489fbe8" providerId="ADAL" clId="{BEBD9810-7F15-425B-9793-4F74B1C77A6C}" dt="2024-05-24T10:14:52.740" v="44" actId="1076"/>
          <ac:picMkLst>
            <pc:docMk/>
            <pc:sldMk cId="3946367700" sldId="538"/>
            <ac:picMk id="14" creationId="{2A961E81-4595-BDAA-6F29-57E9FD72911D}"/>
          </ac:picMkLst>
        </pc:picChg>
        <pc:picChg chg="mod">
          <ac:chgData name="Joachim Daus-Petersen" userId="94071d67-9ada-45a6-b43f-e724f489fbe8" providerId="ADAL" clId="{BEBD9810-7F15-425B-9793-4F74B1C77A6C}" dt="2024-05-24T10:15:16.696" v="47" actId="1076"/>
          <ac:picMkLst>
            <pc:docMk/>
            <pc:sldMk cId="3946367700" sldId="538"/>
            <ac:picMk id="17" creationId="{278E0C18-2D59-2013-BE61-058702A0E057}"/>
          </ac:picMkLst>
        </pc:picChg>
        <pc:picChg chg="del">
          <ac:chgData name="Joachim Daus-Petersen" userId="94071d67-9ada-45a6-b43f-e724f489fbe8" providerId="ADAL" clId="{BEBD9810-7F15-425B-9793-4F74B1C77A6C}" dt="2024-05-24T10:11:03.525" v="1" actId="478"/>
          <ac:picMkLst>
            <pc:docMk/>
            <pc:sldMk cId="3946367700" sldId="538"/>
            <ac:picMk id="18" creationId="{D6F6E788-5779-2ADE-5D5F-1181C324E702}"/>
          </ac:picMkLst>
        </pc:picChg>
        <pc:picChg chg="mod">
          <ac:chgData name="Joachim Daus-Petersen" userId="94071d67-9ada-45a6-b43f-e724f489fbe8" providerId="ADAL" clId="{BEBD9810-7F15-425B-9793-4F74B1C77A6C}" dt="2024-05-24T10:15:33.967" v="48" actId="1076"/>
          <ac:picMkLst>
            <pc:docMk/>
            <pc:sldMk cId="3946367700" sldId="538"/>
            <ac:picMk id="19" creationId="{B8D6CEE6-C39F-17C2-AF6C-021E35A89906}"/>
          </ac:picMkLst>
        </pc:picChg>
      </pc:sldChg>
      <pc:sldChg chg="modSp mod modShow">
        <pc:chgData name="Joachim Daus-Petersen" userId="94071d67-9ada-45a6-b43f-e724f489fbe8" providerId="ADAL" clId="{BEBD9810-7F15-425B-9793-4F74B1C77A6C}" dt="2024-06-12T10:03:36.410" v="316" actId="729"/>
        <pc:sldMkLst>
          <pc:docMk/>
          <pc:sldMk cId="1515870663" sldId="816"/>
        </pc:sldMkLst>
        <pc:spChg chg="mod">
          <ac:chgData name="Joachim Daus-Petersen" userId="94071d67-9ada-45a6-b43f-e724f489fbe8" providerId="ADAL" clId="{BEBD9810-7F15-425B-9793-4F74B1C77A6C}" dt="2024-06-06T08:17:43.142" v="64" actId="14100"/>
          <ac:spMkLst>
            <pc:docMk/>
            <pc:sldMk cId="1515870663" sldId="816"/>
            <ac:spMk id="5" creationId="{8400926A-7853-BB53-6A4E-AF78C4E16B9C}"/>
          </ac:spMkLst>
        </pc:spChg>
        <pc:spChg chg="mod">
          <ac:chgData name="Joachim Daus-Petersen" userId="94071d67-9ada-45a6-b43f-e724f489fbe8" providerId="ADAL" clId="{BEBD9810-7F15-425B-9793-4F74B1C77A6C}" dt="2024-05-24T10:16:10.920" v="53" actId="20577"/>
          <ac:spMkLst>
            <pc:docMk/>
            <pc:sldMk cId="1515870663" sldId="816"/>
            <ac:spMk id="21" creationId="{E0F8E76D-5AC7-EAD2-9968-D463E3696008}"/>
          </ac:spMkLst>
        </pc:spChg>
        <pc:grpChg chg="mod">
          <ac:chgData name="Joachim Daus-Petersen" userId="94071d67-9ada-45a6-b43f-e724f489fbe8" providerId="ADAL" clId="{BEBD9810-7F15-425B-9793-4F74B1C77A6C}" dt="2024-06-12T09:42:26.943" v="315" actId="1037"/>
          <ac:grpSpMkLst>
            <pc:docMk/>
            <pc:sldMk cId="1515870663" sldId="816"/>
            <ac:grpSpMk id="22" creationId="{9767C330-C496-7ABB-D155-6A390E691B8F}"/>
          </ac:grpSpMkLst>
        </pc:grpChg>
        <pc:picChg chg="mod">
          <ac:chgData name="Joachim Daus-Petersen" userId="94071d67-9ada-45a6-b43f-e724f489fbe8" providerId="ADAL" clId="{BEBD9810-7F15-425B-9793-4F74B1C77A6C}" dt="2024-06-12T09:42:16.847" v="311" actId="14826"/>
          <ac:picMkLst>
            <pc:docMk/>
            <pc:sldMk cId="1515870663" sldId="816"/>
            <ac:picMk id="17" creationId="{63A83CE0-D087-17AD-A854-FBB2D587AA79}"/>
          </ac:picMkLst>
        </pc:picChg>
      </pc:sldChg>
      <pc:sldChg chg="modNotesTx">
        <pc:chgData name="Joachim Daus-Petersen" userId="94071d67-9ada-45a6-b43f-e724f489fbe8" providerId="ADAL" clId="{BEBD9810-7F15-425B-9793-4F74B1C77A6C}" dt="2024-05-24T10:13:36.626" v="33" actId="20577"/>
        <pc:sldMkLst>
          <pc:docMk/>
          <pc:sldMk cId="1732760129" sldId="824"/>
        </pc:sldMkLst>
      </pc:sldChg>
      <pc:sldChg chg="del">
        <pc:chgData name="Joachim Daus-Petersen" userId="94071d67-9ada-45a6-b43f-e724f489fbe8" providerId="ADAL" clId="{BEBD9810-7F15-425B-9793-4F74B1C77A6C}" dt="2024-05-24T10:13:53.899" v="39" actId="47"/>
        <pc:sldMkLst>
          <pc:docMk/>
          <pc:sldMk cId="798370726" sldId="825"/>
        </pc:sldMkLst>
      </pc:sldChg>
      <pc:sldChg chg="del">
        <pc:chgData name="Joachim Daus-Petersen" userId="94071d67-9ada-45a6-b43f-e724f489fbe8" providerId="ADAL" clId="{BEBD9810-7F15-425B-9793-4F74B1C77A6C}" dt="2024-05-24T10:12:37.337" v="11" actId="47"/>
        <pc:sldMkLst>
          <pc:docMk/>
          <pc:sldMk cId="1817050590" sldId="826"/>
        </pc:sldMkLst>
      </pc:sldChg>
      <pc:sldChg chg="del">
        <pc:chgData name="Joachim Daus-Petersen" userId="94071d67-9ada-45a6-b43f-e724f489fbe8" providerId="ADAL" clId="{BEBD9810-7F15-425B-9793-4F74B1C77A6C}" dt="2024-05-24T10:13:49.794" v="38" actId="47"/>
        <pc:sldMkLst>
          <pc:docMk/>
          <pc:sldMk cId="650569959" sldId="828"/>
        </pc:sldMkLst>
      </pc:sldChg>
      <pc:sldChg chg="del">
        <pc:chgData name="Joachim Daus-Petersen" userId="94071d67-9ada-45a6-b43f-e724f489fbe8" providerId="ADAL" clId="{BEBD9810-7F15-425B-9793-4F74B1C77A6C}" dt="2024-05-24T10:13:18.680" v="32" actId="47"/>
        <pc:sldMkLst>
          <pc:docMk/>
          <pc:sldMk cId="3063399949" sldId="829"/>
        </pc:sldMkLst>
      </pc:sldChg>
      <pc:sldMasterChg chg="modSldLayout">
        <pc:chgData name="Joachim Daus-Petersen" userId="94071d67-9ada-45a6-b43f-e724f489fbe8" providerId="ADAL" clId="{BEBD9810-7F15-425B-9793-4F74B1C77A6C}" dt="2024-06-12T09:26:43.534" v="96" actId="167"/>
        <pc:sldMasterMkLst>
          <pc:docMk/>
          <pc:sldMasterMk cId="4067047074" sldId="2147483664"/>
        </pc:sldMasterMkLst>
        <pc:sldLayoutChg chg="addSp delSp modSp mod">
          <pc:chgData name="Joachim Daus-Petersen" userId="94071d67-9ada-45a6-b43f-e724f489fbe8" providerId="ADAL" clId="{BEBD9810-7F15-425B-9793-4F74B1C77A6C}" dt="2024-06-12T09:26:43.534" v="96" actId="167"/>
          <pc:sldLayoutMkLst>
            <pc:docMk/>
            <pc:sldMasterMk cId="4067047074" sldId="2147483664"/>
            <pc:sldLayoutMk cId="3048183161" sldId="2147483757"/>
          </pc:sldLayoutMkLst>
          <pc:picChg chg="mod">
            <ac:chgData name="Joachim Daus-Petersen" userId="94071d67-9ada-45a6-b43f-e724f489fbe8" providerId="ADAL" clId="{BEBD9810-7F15-425B-9793-4F74B1C77A6C}" dt="2024-06-12T09:24:48.062" v="80" actId="1076"/>
            <ac:picMkLst>
              <pc:docMk/>
              <pc:sldMasterMk cId="4067047074" sldId="2147483664"/>
              <pc:sldLayoutMk cId="3048183161" sldId="2147483757"/>
              <ac:picMk id="2" creationId="{F9CBE6D6-0A02-5502-5E02-840EDA63B77A}"/>
            </ac:picMkLst>
          </pc:picChg>
          <pc:picChg chg="del">
            <ac:chgData name="Joachim Daus-Petersen" userId="94071d67-9ada-45a6-b43f-e724f489fbe8" providerId="ADAL" clId="{BEBD9810-7F15-425B-9793-4F74B1C77A6C}" dt="2024-06-12T09:24:39.200" v="78" actId="478"/>
            <ac:picMkLst>
              <pc:docMk/>
              <pc:sldMasterMk cId="4067047074" sldId="2147483664"/>
              <pc:sldLayoutMk cId="3048183161" sldId="2147483757"/>
              <ac:picMk id="5" creationId="{86B5124E-7485-9236-D3CA-71A33B1D78D1}"/>
            </ac:picMkLst>
          </pc:picChg>
          <pc:picChg chg="add del mod">
            <ac:chgData name="Joachim Daus-Petersen" userId="94071d67-9ada-45a6-b43f-e724f489fbe8" providerId="ADAL" clId="{BEBD9810-7F15-425B-9793-4F74B1C77A6C}" dt="2024-06-12T09:25:45.440" v="89" actId="478"/>
            <ac:picMkLst>
              <pc:docMk/>
              <pc:sldMasterMk cId="4067047074" sldId="2147483664"/>
              <pc:sldLayoutMk cId="3048183161" sldId="2147483757"/>
              <ac:picMk id="6" creationId="{04856CAA-FB59-D230-6CF0-D72B060048F2}"/>
            </ac:picMkLst>
          </pc:picChg>
          <pc:picChg chg="add mod ord modCrop">
            <ac:chgData name="Joachim Daus-Petersen" userId="94071d67-9ada-45a6-b43f-e724f489fbe8" providerId="ADAL" clId="{BEBD9810-7F15-425B-9793-4F74B1C77A6C}" dt="2024-06-12T09:26:43.534" v="96" actId="167"/>
            <ac:picMkLst>
              <pc:docMk/>
              <pc:sldMasterMk cId="4067047074" sldId="2147483664"/>
              <pc:sldLayoutMk cId="3048183161" sldId="2147483757"/>
              <ac:picMk id="8" creationId="{73BFA347-DAAE-71AB-C3C1-556671A21BE2}"/>
            </ac:picMkLst>
          </pc:picChg>
        </pc:sldLayoutChg>
      </pc:sldMasterChg>
      <pc:sldMasterChg chg="delSldLayout">
        <pc:chgData name="Joachim Daus-Petersen" userId="94071d67-9ada-45a6-b43f-e724f489fbe8" providerId="ADAL" clId="{BEBD9810-7F15-425B-9793-4F74B1C77A6C}" dt="2024-05-24T10:12:44.928" v="14" actId="47"/>
        <pc:sldMasterMkLst>
          <pc:docMk/>
          <pc:sldMasterMk cId="2756215474" sldId="2147483793"/>
        </pc:sldMasterMkLst>
        <pc:sldLayoutChg chg="del">
          <pc:chgData name="Joachim Daus-Petersen" userId="94071d67-9ada-45a6-b43f-e724f489fbe8" providerId="ADAL" clId="{BEBD9810-7F15-425B-9793-4F74B1C77A6C}" dt="2024-05-24T10:12:44.928" v="14" actId="47"/>
          <pc:sldLayoutMkLst>
            <pc:docMk/>
            <pc:sldMasterMk cId="2756215474" sldId="2147483793"/>
            <pc:sldLayoutMk cId="189471962" sldId="214748381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46E2B25-B3F4-4730-A625-E2F1F0BDE8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E121571-EF07-48FB-9882-93D93D631D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9018D-37C8-49C6-9CBD-5D4B58BC09B7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4A94F32-9A49-4F37-B37D-A9DA79D0D4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6F828C-C44D-4BC2-9E8D-F9A31F6A93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73DF7-ECAD-4DB4-A720-70FCF8F3CA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2097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9A75-8BDD-4BB5-9E91-BC8DCEB4439D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595DB-B3DD-4F4F-9217-E0FCB59942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8547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595DB-B3DD-4F4F-9217-E0FCB599426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157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45EF4-9574-43C3-B48F-64CC277E0926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439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Følgeforskning suppleret af kommentarer fra projektgruppen/styregruppen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45EF4-9574-43C3-B48F-64CC277E0926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083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595DB-B3DD-4F4F-9217-E0FCB599426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410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595DB-B3DD-4F4F-9217-E0FCB599426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206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emf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jpeg"/><Relationship Id="rId5" Type="http://schemas.openxmlformats.org/officeDocument/2006/relationships/image" Target="../media/image24.emf"/><Relationship Id="rId4" Type="http://schemas.openxmlformats.org/officeDocument/2006/relationships/image" Target="../media/image3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4.jpeg"/><Relationship Id="rId4" Type="http://schemas.openxmlformats.org/officeDocument/2006/relationships/image" Target="../media/image3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8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8.jpeg"/><Relationship Id="rId4" Type="http://schemas.openxmlformats.org/officeDocument/2006/relationships/image" Target="../media/image24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Landkøretøj, køretøj, tekst, dæk&#10;&#10;Automatisk genereret beskrivelse">
            <a:extLst>
              <a:ext uri="{FF2B5EF4-FFF2-40B4-BE49-F238E27FC236}">
                <a16:creationId xmlns:a16="http://schemas.microsoft.com/office/drawing/2014/main" id="{73BFA347-DAAE-71AB-C3C1-556671A21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40"/>
          <a:stretch/>
        </p:blipFill>
        <p:spPr>
          <a:xfrm>
            <a:off x="-1" y="0"/>
            <a:ext cx="12191999" cy="660739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48F8776-4F2F-46CF-B00F-31D698D29B39}"/>
              </a:ext>
            </a:extLst>
          </p:cNvPr>
          <p:cNvSpPr/>
          <p:nvPr userDrawn="1"/>
        </p:nvSpPr>
        <p:spPr>
          <a:xfrm>
            <a:off x="-550" y="5430087"/>
            <a:ext cx="12192549" cy="1427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A00E7935-92B6-43AA-84D3-D666A66EDA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652" y="5537991"/>
            <a:ext cx="6106963" cy="463238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15" name="Pladsholder til tekst 13">
            <a:extLst>
              <a:ext uri="{FF2B5EF4-FFF2-40B4-BE49-F238E27FC236}">
                <a16:creationId xmlns:a16="http://schemas.microsoft.com/office/drawing/2014/main" id="{C3C14397-6360-4467-AC79-2A84F89B6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651" y="6001229"/>
            <a:ext cx="6106963" cy="382226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da-DK"/>
              <a:t>Indsæt evt. undertitel</a:t>
            </a:r>
          </a:p>
        </p:txBody>
      </p:sp>
      <p:sp>
        <p:nvSpPr>
          <p:cNvPr id="16" name="Pladsholder til tekst 13">
            <a:extLst>
              <a:ext uri="{FF2B5EF4-FFF2-40B4-BE49-F238E27FC236}">
                <a16:creationId xmlns:a16="http://schemas.microsoft.com/office/drawing/2014/main" id="{71AB491A-1778-4A79-A6EA-9D5D0D95C7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650" y="6383455"/>
            <a:ext cx="5079190" cy="371750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latin typeface="+mj-lt"/>
              </a:defRPr>
            </a:lvl1pPr>
          </a:lstStyle>
          <a:p>
            <a:pPr lvl="0"/>
            <a:r>
              <a:rPr lang="da-DK"/>
              <a:t>Afdeling, sted, dato</a:t>
            </a:r>
          </a:p>
        </p:txBody>
      </p:sp>
      <p:pic>
        <p:nvPicPr>
          <p:cNvPr id="2" name="Billede 1" descr="Et billede, der indeholder tegneserie&#10;&#10;Automatisk genereret beskrivelse">
            <a:extLst>
              <a:ext uri="{FF2B5EF4-FFF2-40B4-BE49-F238E27FC236}">
                <a16:creationId xmlns:a16="http://schemas.microsoft.com/office/drawing/2014/main" id="{F9CBE6D6-0A02-5502-5E02-840EDA63B7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59" y="5616915"/>
            <a:ext cx="4156793" cy="14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dholdsslide m b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Et billede, der indeholder bygning, udendørs, scene, vej&#10;&#10;Automatisk genereret beskrivelse">
            <a:extLst>
              <a:ext uri="{FF2B5EF4-FFF2-40B4-BE49-F238E27FC236}">
                <a16:creationId xmlns:a16="http://schemas.microsoft.com/office/drawing/2014/main" id="{8E9A2A80-79E9-FDEC-03A3-E84CFED12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1" r="30685"/>
          <a:stretch/>
        </p:blipFill>
        <p:spPr>
          <a:xfrm>
            <a:off x="0" y="0"/>
            <a:ext cx="5408613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6450297A-8409-D2FD-A245-A275BF1BF31E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A992A03A-A161-30EC-B3B4-0D3A367A9E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231E671C-BDFA-AFC0-3A8F-457E4267F8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86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teg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4" name="Billede 3" descr="Et billede, der indeholder udendørs, bygning, person, gade&#10;&#10;Automatisk genereret beskrivelse">
            <a:extLst>
              <a:ext uri="{FF2B5EF4-FFF2-40B4-BE49-F238E27FC236}">
                <a16:creationId xmlns:a16="http://schemas.microsoft.com/office/drawing/2014/main" id="{57A70FBA-5B39-1871-1D56-FC1EED4F6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90" t="1413" r="29774" b="695"/>
          <a:stretch/>
        </p:blipFill>
        <p:spPr>
          <a:xfrm>
            <a:off x="0" y="0"/>
            <a:ext cx="5408612" cy="68199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968BCCDD-B3D4-7BED-D739-CB1BA563E5EF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5" name="Billede 4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BBE1AC6E-BBE8-2E46-98B9-D78E6CD1BC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805FCA63-AB36-24FC-FA3D-941E15006F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94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regnb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Pladsholder til indhold 4" descr="Et billede, der indeholder himmel, udendørs, bro, jernbane&#10;&#10;Automatisk genereret beskrivelse">
            <a:extLst>
              <a:ext uri="{FF2B5EF4-FFF2-40B4-BE49-F238E27FC236}">
                <a16:creationId xmlns:a16="http://schemas.microsoft.com/office/drawing/2014/main" id="{1E6864FC-0617-7B49-7AB0-B5DFD22F7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88" r="23588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8F4DA899-C83B-3E02-69D4-57DA51B0C702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0C8BAEDB-DF25-91F3-B990-E2AF3E5DE4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D01FD722-8515-400F-9B48-12150F53EB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94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A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Pladsholder til billede 4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002EDC1E-D92E-D482-DC2F-37FD2CE3C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12" r="23612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C2894A4F-AF1F-4997-2C36-9C1F4614D54C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F64DFB2D-7ED0-75FF-6ED1-33C7DC52E5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5" name="Lige forbindelse 4">
              <a:extLst>
                <a:ext uri="{FF2B5EF4-FFF2-40B4-BE49-F238E27FC236}">
                  <a16:creationId xmlns:a16="http://schemas.microsoft.com/office/drawing/2014/main" id="{9C25EB1A-F88C-E411-FBB4-9B8EC48C49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04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regnb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4" name="Pladsholder til billede 5" descr="Et billede, der indeholder lys, mørk, nat, laser&#10;&#10;Automatisk genereret beskrivelse">
            <a:extLst>
              <a:ext uri="{FF2B5EF4-FFF2-40B4-BE49-F238E27FC236}">
                <a16:creationId xmlns:a16="http://schemas.microsoft.com/office/drawing/2014/main" id="{0B11B466-7D3E-C602-9AEE-0B3C74D4A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02" r="20302"/>
          <a:stretch>
            <a:fillRect/>
          </a:stretch>
        </p:blipFill>
        <p:spPr>
          <a:xfrm>
            <a:off x="0" y="0"/>
            <a:ext cx="5408612" cy="6829425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AB533949-7956-A026-EA61-2C611C4E2108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5" name="Billede 4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2BB6CEED-CA26-D5FD-116B-B49ABC7680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21C1CDE9-8AC6-7E99-AD17-9A03C6B8C2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41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virtual realit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4651164C-7607-91B7-46EF-0EC94EF5D6DD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10E23891-3C9E-F263-B1C4-7A4AC282D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2942FFAC-9548-5A40-7720-E37B5D2CA3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Billede 7" descr="Et billede, der indeholder tennis, atletik, sport, bane&#10;&#10;Automatisk genereret beskrivelse">
            <a:extLst>
              <a:ext uri="{FF2B5EF4-FFF2-40B4-BE49-F238E27FC236}">
                <a16:creationId xmlns:a16="http://schemas.microsoft.com/office/drawing/2014/main" id="{B7FD6D89-FE60-DA1E-1D45-F49363343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8"/>
          <a:stretch/>
        </p:blipFill>
        <p:spPr>
          <a:xfrm>
            <a:off x="-1" y="0"/>
            <a:ext cx="5408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byl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29631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4" name="Billede 24" descr="Et billede, der indeholder udendørs, vej, bygning, gade&#10;&#10;Beskrivelsen er genereret automatisk">
            <a:extLst>
              <a:ext uri="{FF2B5EF4-FFF2-40B4-BE49-F238E27FC236}">
                <a16:creationId xmlns:a16="http://schemas.microsoft.com/office/drawing/2014/main" id="{ED33BCF9-587B-5DF4-6F54-4CD699624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05" r="12905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082665B8-B05B-DF72-4CCF-E30C1CA6761B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5" name="Billede 4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D456C5AF-396B-C71E-A96E-06402D20FF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F588D34D-F177-9329-9FA5-B898F78E20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0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arbejde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Billede 5" descr="Et billede, der indeholder person, farverig, gruppe, familie&#10;&#10;Automatisk genereret beskrivelse">
            <a:extLst>
              <a:ext uri="{FF2B5EF4-FFF2-40B4-BE49-F238E27FC236}">
                <a16:creationId xmlns:a16="http://schemas.microsoft.com/office/drawing/2014/main" id="{D3C1C1EB-C822-FCF1-705A-15D6AE635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40" t="135" r="38176" b="-135"/>
          <a:stretch/>
        </p:blipFill>
        <p:spPr>
          <a:xfrm>
            <a:off x="0" y="0"/>
            <a:ext cx="5408613" cy="6858000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64E9C306-B17F-65D8-2D23-5E86E748A14A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670FED20-1CB8-BAC3-625D-E559ECBA74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5" name="Lige forbindelse 4">
              <a:extLst>
                <a:ext uri="{FF2B5EF4-FFF2-40B4-BE49-F238E27FC236}">
                  <a16:creationId xmlns:a16="http://schemas.microsoft.com/office/drawing/2014/main" id="{3FD3374E-972D-925F-A612-2D3D317D77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05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l nyt afsni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13">
            <a:extLst>
              <a:ext uri="{FF2B5EF4-FFF2-40B4-BE49-F238E27FC236}">
                <a16:creationId xmlns:a16="http://schemas.microsoft.com/office/drawing/2014/main" id="{974DBB69-54B9-43B4-BEB7-76513874F8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7504" y="1575950"/>
            <a:ext cx="6106963" cy="576000"/>
          </a:xfrm>
        </p:spPr>
        <p:txBody>
          <a:bodyPr anchor="b">
            <a:noAutofit/>
          </a:bodyPr>
          <a:lstStyle>
            <a:lvl1pPr marL="0" indent="0" algn="r">
              <a:buNone/>
              <a:defRPr sz="28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7" name="Pladsholder til tekst 13">
            <a:extLst>
              <a:ext uri="{FF2B5EF4-FFF2-40B4-BE49-F238E27FC236}">
                <a16:creationId xmlns:a16="http://schemas.microsoft.com/office/drawing/2014/main" id="{6669095E-B432-437A-AAC7-DAE2D0F55F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7503" y="2220163"/>
            <a:ext cx="6106963" cy="382226"/>
          </a:xfrm>
        </p:spPr>
        <p:txBody>
          <a:bodyPr anchor="b">
            <a:noAutofit/>
          </a:bodyPr>
          <a:lstStyle>
            <a:lvl1pPr marL="0" indent="0" algn="r">
              <a:buNone/>
              <a:defRPr sz="2000" b="0">
                <a:latin typeface="+mj-lt"/>
              </a:defRPr>
            </a:lvl1pPr>
          </a:lstStyle>
          <a:p>
            <a:pPr lvl="0"/>
            <a:r>
              <a:rPr lang="da-DK"/>
              <a:t>Indsæt evt. undertitel</a:t>
            </a: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A35498BC-93ED-B6D0-5458-4BE3499F4C3A}"/>
              </a:ext>
            </a:extLst>
          </p:cNvPr>
          <p:cNvPicPr/>
          <p:nvPr userDrawn="1"/>
        </p:nvPicPr>
        <p:blipFill rotWithShape="1">
          <a:blip r:embed="rId2" cstate="print"/>
          <a:srcRect l="7466" r="19343" b="16691"/>
          <a:stretch/>
        </p:blipFill>
        <p:spPr>
          <a:xfrm>
            <a:off x="0" y="2278424"/>
            <a:ext cx="12192000" cy="45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og bille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tekst, opbevarer, mand&#10;&#10;Automatisk genereret beskrivelse">
            <a:extLst>
              <a:ext uri="{FF2B5EF4-FFF2-40B4-BE49-F238E27FC236}">
                <a16:creationId xmlns:a16="http://schemas.microsoft.com/office/drawing/2014/main" id="{559D656D-3A66-4DB5-B3D8-3A93378AD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88177F70-C563-481D-A044-6B835DE54B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5A2C4E"/>
              </a:gs>
              <a:gs pos="97345">
                <a:srgbClr val="5A2C4E">
                  <a:alpha val="0"/>
                </a:srgbClr>
              </a:gs>
              <a:gs pos="60176">
                <a:srgbClr val="5A2C4E">
                  <a:alpha val="35000"/>
                </a:srgbClr>
              </a:gs>
              <a:gs pos="28000">
                <a:srgbClr val="5A2C4E">
                  <a:alpha val="7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F0A5FD14-6ADD-41DB-9AE3-8D5705840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99198" y="4843702"/>
            <a:ext cx="6996112" cy="1595437"/>
          </a:xfrm>
        </p:spPr>
        <p:txBody>
          <a:bodyPr>
            <a:norm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citat eller anden kort tekst </a:t>
            </a:r>
          </a:p>
        </p:txBody>
      </p:sp>
    </p:spTree>
    <p:extLst>
      <p:ext uri="{BB962C8B-B14F-4D97-AF65-F5344CB8AC3E}">
        <p14:creationId xmlns:p14="http://schemas.microsoft.com/office/powerpoint/2010/main" val="29998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plante&#10;&#10;Automatisk genereret beskrivelse">
            <a:extLst>
              <a:ext uri="{FF2B5EF4-FFF2-40B4-BE49-F238E27FC236}">
                <a16:creationId xmlns:a16="http://schemas.microsoft.com/office/drawing/2014/main" id="{72354829-7620-D4BC-4C79-AB3BDC1D8B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5"/>
            <a:ext cx="12192000" cy="685019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290EC62-FF2B-425A-A85D-2A0B3E243AED}"/>
              </a:ext>
            </a:extLst>
          </p:cNvPr>
          <p:cNvSpPr/>
          <p:nvPr userDrawn="1"/>
        </p:nvSpPr>
        <p:spPr>
          <a:xfrm>
            <a:off x="-550" y="5355296"/>
            <a:ext cx="12192549" cy="108698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Pladsholder til tekst 13">
            <a:extLst>
              <a:ext uri="{FF2B5EF4-FFF2-40B4-BE49-F238E27FC236}">
                <a16:creationId xmlns:a16="http://schemas.microsoft.com/office/drawing/2014/main" id="{A73A4B52-34F8-402B-AFC6-040DE4EE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174" y="5500908"/>
            <a:ext cx="6106963" cy="463238"/>
          </a:xfrm>
        </p:spPr>
        <p:txBody>
          <a:bodyPr anchor="b">
            <a:noAutofit/>
          </a:bodyPr>
          <a:lstStyle>
            <a:lvl1pPr marL="0" indent="0">
              <a:buNone/>
              <a:defRPr sz="2800">
                <a:solidFill>
                  <a:sysClr val="windowText" lastClr="00000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TITEL </a:t>
            </a:r>
          </a:p>
        </p:txBody>
      </p:sp>
      <p:sp>
        <p:nvSpPr>
          <p:cNvPr id="10" name="Pladsholder til tekst 13">
            <a:extLst>
              <a:ext uri="{FF2B5EF4-FFF2-40B4-BE49-F238E27FC236}">
                <a16:creationId xmlns:a16="http://schemas.microsoft.com/office/drawing/2014/main" id="{5C15B949-F3AE-4DB6-A2FE-8654F796B9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174" y="5981819"/>
            <a:ext cx="5079190" cy="371750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pPr lvl="0"/>
            <a:r>
              <a:rPr lang="da-DK"/>
              <a:t>Afdeling, sted, dato</a:t>
            </a:r>
          </a:p>
        </p:txBody>
      </p:sp>
      <p:pic>
        <p:nvPicPr>
          <p:cNvPr id="5" name="Billede 4" descr="Et billede, der indeholder tegneserie&#10;&#10;Automatisk genereret beskrivelse">
            <a:extLst>
              <a:ext uri="{FF2B5EF4-FFF2-40B4-BE49-F238E27FC236}">
                <a16:creationId xmlns:a16="http://schemas.microsoft.com/office/drawing/2014/main" id="{40069426-5578-61BF-034E-9F97CE4F1B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94" y="5313798"/>
            <a:ext cx="3876136" cy="13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og 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10">
            <a:extLst>
              <a:ext uri="{FF2B5EF4-FFF2-40B4-BE49-F238E27FC236}">
                <a16:creationId xmlns:a16="http://schemas.microsoft.com/office/drawing/2014/main" id="{64D7F874-B82F-C734-8355-A514DBD48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C3B6EDB-2F86-4C65-A059-B571A7F28E8E}"/>
              </a:ext>
            </a:extLst>
          </p:cNvPr>
          <p:cNvSpPr/>
          <p:nvPr userDrawn="1"/>
        </p:nvSpPr>
        <p:spPr>
          <a:xfrm>
            <a:off x="0" y="0"/>
            <a:ext cx="12201120" cy="6858000"/>
          </a:xfrm>
          <a:prstGeom prst="rect">
            <a:avLst/>
          </a:prstGeom>
          <a:solidFill>
            <a:srgbClr val="59827C">
              <a:alpha val="2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FA53697-0426-4309-912F-9C09713EF3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88823" y="2415397"/>
            <a:ext cx="6996112" cy="2428857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Indsæt citat eller kort tekst</a:t>
            </a:r>
          </a:p>
        </p:txBody>
      </p:sp>
    </p:spTree>
    <p:extLst>
      <p:ext uri="{BB962C8B-B14F-4D97-AF65-F5344CB8AC3E}">
        <p14:creationId xmlns:p14="http://schemas.microsoft.com/office/powerpoint/2010/main" val="25879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0591FB70-C878-00B2-244E-832BB3F2E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89" r="228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1F8DCFE5-6A8F-4098-B7D5-63809E306BCB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  <a:gs pos="70000">
                <a:schemeClr val="accent2">
                  <a:alpha val="25000"/>
                </a:schemeClr>
              </a:gs>
              <a:gs pos="35000">
                <a:schemeClr val="accent2">
                  <a:alpha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06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ræ, udendørs, græs, plante&#10;&#10;Automatisk genereret beskrivelse">
            <a:extLst>
              <a:ext uri="{FF2B5EF4-FFF2-40B4-BE49-F238E27FC236}">
                <a16:creationId xmlns:a16="http://schemas.microsoft.com/office/drawing/2014/main" id="{CC7C0A35-8446-E95A-3885-48F0DEC28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F99809F-0EF8-4133-9686-77071D10A6EB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  <a:gs pos="70000">
                <a:schemeClr val="accent2">
                  <a:alpha val="25000"/>
                </a:schemeClr>
              </a:gs>
              <a:gs pos="35000">
                <a:schemeClr val="accent2">
                  <a:alpha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C4B28E0-90EC-18F0-FA83-392E7B719A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0502" y="3268756"/>
            <a:ext cx="2827758" cy="1535502"/>
          </a:xfr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/>
              <a:t>Indsæt logo/byvåben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ADD6717F-24E1-F3EB-E84F-9A432C6891A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3042" y="3268756"/>
            <a:ext cx="2827758" cy="1535502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da-DK"/>
              <a:t>Indsæt logo/byvåben</a:t>
            </a:r>
          </a:p>
        </p:txBody>
      </p:sp>
    </p:spTree>
    <p:extLst>
      <p:ext uri="{BB962C8B-B14F-4D97-AF65-F5344CB8AC3E}">
        <p14:creationId xmlns:p14="http://schemas.microsoft.com/office/powerpoint/2010/main" val="268323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sslide m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B63FC-89A4-4503-A15E-0F28F30A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434" y="440545"/>
            <a:ext cx="5660366" cy="576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076FA9D5-6287-45DA-8641-E9C067BCA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12257" cy="6858001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AA3CF0B-95B8-4D2C-90C2-D386B5B47F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93434" y="1242202"/>
            <a:ext cx="5728629" cy="52851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3991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5C00A-3EF5-4875-B6AE-A85B6FE0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C73916-96FE-4058-B352-58C71D4A4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B563872-56F1-4EE3-9763-D28B83C38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CB4AB-DA0B-48E3-A784-18C467B745CE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0FBD3F0-C406-4BD7-B0EF-E3203EA0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BC725E1-4424-4A99-BDEA-A47FAC18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368F-B41C-42DE-95BB-D828F56F954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03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2" y="0"/>
            <a:ext cx="2642921" cy="1485900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8A03C-27BF-4EC9-B3A4-F42B7804AC84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da-DK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908174" y="2973600"/>
            <a:ext cx="9123364" cy="1411200"/>
          </a:xfrm>
        </p:spPr>
        <p:txBody>
          <a:bodyPr anchor="b"/>
          <a:lstStyle>
            <a:lvl1pPr algn="l">
              <a:lnSpc>
                <a:spcPct val="80000"/>
              </a:lnSpc>
              <a:defRPr sz="5000" b="0" cap="all" spc="-100" baseline="0">
                <a:latin typeface="Arial Black" panose="020B0A04020102020204" pitchFamily="34" charset="0"/>
              </a:defRPr>
            </a:lvl1pPr>
          </a:lstStyle>
          <a:p>
            <a:r>
              <a:rPr lang="da-DK" noProof="0"/>
              <a:t>Overskrift I to linjer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8174" y="4383656"/>
            <a:ext cx="9123363" cy="648000"/>
          </a:xfrm>
        </p:spPr>
        <p:txBody>
          <a:bodyPr/>
          <a:lstStyle>
            <a:lvl1pPr marL="0" indent="0" algn="l">
              <a:buNone/>
              <a:defRPr sz="1600" b="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noProof="0"/>
              <a:t>Klik, og tilføj sted og dato</a:t>
            </a:r>
          </a:p>
        </p:txBody>
      </p:sp>
      <p:sp>
        <p:nvSpPr>
          <p:cNvPr id="13" name="Pladsholder til slidenummer 12" hidden="1"/>
          <p:cNvSpPr>
            <a:spLocks noGrp="1"/>
          </p:cNvSpPr>
          <p:nvPr>
            <p:ph type="sldNum" sz="quarter" idx="12"/>
          </p:nvPr>
        </p:nvSpPr>
        <p:spPr>
          <a:xfrm>
            <a:off x="10465806" y="7139090"/>
            <a:ext cx="541920" cy="438620"/>
          </a:xfrm>
        </p:spPr>
        <p:txBody>
          <a:bodyPr/>
          <a:lstStyle>
            <a:lvl1pPr>
              <a:defRPr sz="100"/>
            </a:lvl1pPr>
          </a:lstStyle>
          <a:p>
            <a:fld id="{91945F7B-EB36-49F9-A274-AB49D8CD1C79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-2545976" y="1548000"/>
            <a:ext cx="2403576" cy="160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Titeldias</a:t>
            </a:r>
          </a:p>
          <a:p>
            <a:pPr algn="r" eaLnBrk="1" hangingPunct="1">
              <a:spcAft>
                <a:spcPts val="3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TITEL og EMNE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Klik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på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fanen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 topmenuen 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Klik på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Sidehoved og Sidefod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Dobbeltklik i feltet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med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TITEL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og indsæt din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TITEL-tekst</a:t>
            </a:r>
            <a:endParaRPr lang="da-DK" sz="1000" b="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Dobbeltklik i feltet med 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EMNE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og indsæt din EMNE-tekst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5.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Vælg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Anvend på alle</a:t>
            </a:r>
          </a:p>
        </p:txBody>
      </p:sp>
      <p:sp>
        <p:nvSpPr>
          <p:cNvPr id="17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</p:spTree>
    <p:extLst>
      <p:ext uri="{BB962C8B-B14F-4D97-AF65-F5344CB8AC3E}">
        <p14:creationId xmlns:p14="http://schemas.microsoft.com/office/powerpoint/2010/main" val="2619317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s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908174" y="2973600"/>
            <a:ext cx="9116091" cy="1411200"/>
          </a:xfrm>
        </p:spPr>
        <p:txBody>
          <a:bodyPr anchor="b"/>
          <a:lstStyle>
            <a:lvl1pPr algn="l">
              <a:lnSpc>
                <a:spcPct val="80000"/>
              </a:lnSpc>
              <a:defRPr sz="5000" b="0" cap="all" spc="-100" baseline="0">
                <a:solidFill>
                  <a:srgbClr val="003B7A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noProof="0"/>
              <a:t>Overskrift I to linjer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8175" y="4383656"/>
            <a:ext cx="9116090" cy="648000"/>
          </a:xfrm>
        </p:spPr>
        <p:txBody>
          <a:bodyPr/>
          <a:lstStyle>
            <a:lvl1pPr marL="0" indent="0" algn="l">
              <a:buNone/>
              <a:defRPr sz="1600" b="0" baseline="0">
                <a:solidFill>
                  <a:srgbClr val="003B7A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noProof="0"/>
              <a:t>Klik, og tilføj sted og dato</a:t>
            </a:r>
          </a:p>
        </p:txBody>
      </p:sp>
      <p:sp>
        <p:nvSpPr>
          <p:cNvPr id="19" name="Pladsholder til slidenummer 18" hidden="1"/>
          <p:cNvSpPr>
            <a:spLocks noGrp="1"/>
          </p:cNvSpPr>
          <p:nvPr>
            <p:ph type="sldNum" sz="quarter" idx="12"/>
          </p:nvPr>
        </p:nvSpPr>
        <p:spPr>
          <a:xfrm>
            <a:off x="10465806" y="7115401"/>
            <a:ext cx="541920" cy="43862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 Box 48"/>
          <p:cNvSpPr txBox="1">
            <a:spLocks noChangeArrowheads="1"/>
          </p:cNvSpPr>
          <p:nvPr/>
        </p:nvSpPr>
        <p:spPr bwMode="auto">
          <a:xfrm>
            <a:off x="-2545976" y="1548000"/>
            <a:ext cx="2403576" cy="160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Titeldias med kant</a:t>
            </a:r>
          </a:p>
          <a:p>
            <a:pPr algn="r" eaLnBrk="1" hangingPunct="1">
              <a:spcAft>
                <a:spcPts val="3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TITEL og EMNE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Klik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på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fanen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 topmenuen 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Klik på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Sidehoved og Sidefod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Dobbeltklik i feltet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med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TITEL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og indsæt din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TITEL-tekst</a:t>
            </a:r>
            <a:endParaRPr lang="da-DK" sz="1000" b="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Dobbeltklik i feltet med 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EMNE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og indsæt din EMNE-tekst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5.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Vælg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Anvend på alle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16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812" y="1972"/>
            <a:ext cx="2635898" cy="1481952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945332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s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3"/>
          <p:cNvSpPr>
            <a:spLocks noGrp="1"/>
          </p:cNvSpPr>
          <p:nvPr>
            <p:ph type="pic" sz="quarter" idx="13" hasCustomPrompt="1"/>
          </p:nvPr>
        </p:nvSpPr>
        <p:spPr>
          <a:xfrm>
            <a:off x="792007" y="791999"/>
            <a:ext cx="11399993" cy="6066002"/>
          </a:xfrm>
          <a:solidFill>
            <a:srgbClr val="9B9B9B"/>
          </a:solidFill>
        </p:spPr>
        <p:txBody>
          <a:bodyPr tIns="252000"/>
          <a:lstStyle>
            <a:lvl1pPr algn="ctr">
              <a:defRPr b="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her og indsæt baggrundsbillede via fanen INDSÆT / Billeder</a:t>
            </a:r>
          </a:p>
        </p:txBody>
      </p:sp>
      <p:sp>
        <p:nvSpPr>
          <p:cNvPr id="23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10465805" y="7224342"/>
            <a:ext cx="48000" cy="36000"/>
          </a:xfrm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908176" y="2973600"/>
            <a:ext cx="9116090" cy="1411200"/>
          </a:xfrm>
        </p:spPr>
        <p:txBody>
          <a:bodyPr anchor="b"/>
          <a:lstStyle>
            <a:lvl1pPr algn="l">
              <a:lnSpc>
                <a:spcPct val="80000"/>
              </a:lnSpc>
              <a:defRPr sz="5000" b="0" cap="all" spc="-1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 noProof="0"/>
              <a:t>Overskrift I to linjer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08175" y="4383656"/>
            <a:ext cx="9116092" cy="648000"/>
          </a:xfrm>
        </p:spPr>
        <p:txBody>
          <a:bodyPr/>
          <a:lstStyle>
            <a:lvl1pPr marL="0" indent="0" algn="l">
              <a:buNone/>
              <a:defRPr sz="1600" b="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 noProof="0"/>
              <a:t>Klik, og tilføj sted og dato</a:t>
            </a:r>
          </a:p>
        </p:txBody>
      </p:sp>
      <p:sp>
        <p:nvSpPr>
          <p:cNvPr id="24" name="Pladsholder til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4034" y="6048000"/>
            <a:ext cx="691200" cy="41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grpSp>
        <p:nvGrpSpPr>
          <p:cNvPr id="26" name="Gruppe 25"/>
          <p:cNvGrpSpPr/>
          <p:nvPr/>
        </p:nvGrpSpPr>
        <p:grpSpPr>
          <a:xfrm>
            <a:off x="-2781153" y="3198331"/>
            <a:ext cx="2641303" cy="2582758"/>
            <a:chOff x="-2748102" y="1898650"/>
            <a:chExt cx="2641303" cy="2582758"/>
          </a:xfrm>
        </p:grpSpPr>
        <p:sp>
          <p:nvSpPr>
            <p:cNvPr id="27" name="TextBox 5"/>
            <p:cNvSpPr txBox="1">
              <a:spLocks noChangeArrowheads="1"/>
            </p:cNvSpPr>
            <p:nvPr/>
          </p:nvSpPr>
          <p:spPr bwMode="auto">
            <a:xfrm>
              <a:off x="-2748102" y="1898650"/>
              <a:ext cx="2641303" cy="258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3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baggrundsbillede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på den grå baggrund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fanen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og </a:t>
              </a:r>
              <a:b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knappen Billeder 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Find ønsket</a:t>
              </a:r>
              <a:r>
                <a:rPr 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billede og klik </a:t>
              </a:r>
              <a:r>
                <a:rPr lang="da-DK" sz="1000" b="1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 Klik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5.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så 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mens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der trækkes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2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endPara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Forsvinder din tekst,</a:t>
              </a:r>
              <a:r>
                <a:rPr 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højreklik på billedet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Placer bagest,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eller højreklik og </a:t>
              </a:r>
              <a:b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Nulstil slide</a:t>
              </a:r>
            </a:p>
          </p:txBody>
        </p:sp>
        <p:grpSp>
          <p:nvGrpSpPr>
            <p:cNvPr id="28" name="Gruppe 57"/>
            <p:cNvGrpSpPr>
              <a:grpSpLocks/>
            </p:cNvGrpSpPr>
            <p:nvPr/>
          </p:nvGrpSpPr>
          <p:grpSpPr bwMode="auto">
            <a:xfrm>
              <a:off x="-454060" y="3593903"/>
              <a:ext cx="330033" cy="396146"/>
              <a:chOff x="1018031" y="5113037"/>
              <a:chExt cx="373412" cy="448177"/>
            </a:xfrm>
          </p:grpSpPr>
          <p:pic>
            <p:nvPicPr>
              <p:cNvPr id="30" name="Billede 5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134460"/>
                <a:ext cx="373412" cy="426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ounded Rectangle 25"/>
              <p:cNvSpPr/>
              <p:nvPr/>
            </p:nvSpPr>
            <p:spPr bwMode="auto">
              <a:xfrm>
                <a:off x="1023497" y="5113037"/>
                <a:ext cx="210151" cy="17241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  <p:pic>
          <p:nvPicPr>
            <p:cNvPr id="29" name="Billede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6164" y="2756287"/>
              <a:ext cx="373380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 Box 48"/>
          <p:cNvSpPr txBox="1">
            <a:spLocks noChangeArrowheads="1"/>
          </p:cNvSpPr>
          <p:nvPr/>
        </p:nvSpPr>
        <p:spPr bwMode="auto">
          <a:xfrm>
            <a:off x="-2545976" y="1548000"/>
            <a:ext cx="2403576" cy="160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Titeldias med billede</a:t>
            </a:r>
          </a:p>
          <a:p>
            <a:pPr algn="r" eaLnBrk="1" hangingPunct="1">
              <a:spcAft>
                <a:spcPts val="3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TITEL og EMNE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1. </a:t>
            </a:r>
            <a:r>
              <a:rPr lang="da-DK" alt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Klik</a:t>
            </a:r>
            <a:r>
              <a:rPr lang="da-DK" altLang="da-DK" sz="1000" b="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på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fanen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 topmenuen </a:t>
            </a: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da-DK" alt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Klik på </a:t>
            </a:r>
            <a:r>
              <a: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Sidehoved og Sidefod</a:t>
            </a:r>
            <a:endParaRPr lang="da-DK" alt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Dobbeltklik i feltet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med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TITEL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og indsæt din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TITEL-tekst</a:t>
            </a:r>
            <a:endParaRPr lang="da-DK" sz="1000" b="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4. </a:t>
            </a: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Dobbeltklik i feltet med 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INDSÆT EMNE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og indsæt din EMNE-tekst</a:t>
            </a:r>
            <a:endParaRPr lang="da-DK" sz="1000" b="1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 eaLnBrk="1" hangingPunct="1">
              <a:spcAft>
                <a:spcPts val="24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5. </a:t>
            </a: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Vælg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Anvend på alle</a:t>
            </a:r>
          </a:p>
        </p:txBody>
      </p:sp>
      <p:sp>
        <p:nvSpPr>
          <p:cNvPr id="20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154" y="1972"/>
            <a:ext cx="2634581" cy="1481952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3733153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5324" y="1170"/>
            <a:ext cx="2642284" cy="1485662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F3B7A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3B7A"/>
                </a:solidFill>
              </a:defRPr>
            </a:lvl1pPr>
          </a:lstStyle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Indsæt agenda overskrift</a:t>
            </a:r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21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1898649"/>
            <a:ext cx="7561262" cy="3770313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›"/>
              <a:defRPr b="0"/>
            </a:lvl1pPr>
            <a:lvl2pPr marL="360000" indent="-180000">
              <a:buFont typeface="Arial" panose="020B0604020202020204" pitchFamily="34" charset="0"/>
              <a:buChar char="›"/>
              <a:defRPr sz="1400"/>
            </a:lvl2pPr>
            <a:lvl3pPr marL="360000">
              <a:defRPr sz="1400"/>
            </a:lvl3pPr>
          </a:lstStyle>
          <a:p>
            <a:pPr lvl="0"/>
            <a:r>
              <a:rPr lang="da-DK"/>
              <a:t>Indsæt agendapunkt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grpSp>
        <p:nvGrpSpPr>
          <p:cNvPr id="23" name="Gruppe 22"/>
          <p:cNvGrpSpPr/>
          <p:nvPr/>
        </p:nvGrpSpPr>
        <p:grpSpPr>
          <a:xfrm>
            <a:off x="-2118335" y="1548000"/>
            <a:ext cx="1975295" cy="2568379"/>
            <a:chOff x="-2087997" y="2179188"/>
            <a:chExt cx="1975295" cy="2568379"/>
          </a:xfrm>
        </p:grpSpPr>
        <p:sp>
          <p:nvSpPr>
            <p:cNvPr id="24" name="AutoShape 4"/>
            <p:cNvSpPr>
              <a:spLocks/>
            </p:cNvSpPr>
            <p:nvPr/>
          </p:nvSpPr>
          <p:spPr bwMode="gray">
            <a:xfrm>
              <a:off x="-2087997" y="2179188"/>
              <a:ext cx="1975295" cy="211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1-2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få niveau 2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</a:t>
              </a:r>
              <a:b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uppe 3"/>
            <p:cNvGrpSpPr>
              <a:grpSpLocks/>
            </p:cNvGrpSpPr>
            <p:nvPr/>
          </p:nvGrpSpPr>
          <p:grpSpPr bwMode="auto">
            <a:xfrm>
              <a:off x="-559507" y="4331077"/>
              <a:ext cx="419100" cy="196850"/>
              <a:chOff x="2516188" y="2815464"/>
              <a:chExt cx="417988" cy="196850"/>
            </a:xfrm>
          </p:grpSpPr>
          <p:pic>
            <p:nvPicPr>
              <p:cNvPr id="29" name="Billed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188" y="281546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ounded Rectangle 12"/>
              <p:cNvSpPr/>
              <p:nvPr/>
            </p:nvSpPr>
            <p:spPr bwMode="auto">
              <a:xfrm>
                <a:off x="2737848" y="282657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26" name="Gruppe 2"/>
            <p:cNvGrpSpPr>
              <a:grpSpLocks/>
            </p:cNvGrpSpPr>
            <p:nvPr/>
          </p:nvGrpSpPr>
          <p:grpSpPr bwMode="auto">
            <a:xfrm>
              <a:off x="-552013" y="4550717"/>
              <a:ext cx="412750" cy="196850"/>
              <a:chOff x="2542276" y="3466339"/>
              <a:chExt cx="413649" cy="196850"/>
            </a:xfrm>
          </p:grpSpPr>
          <p:pic>
            <p:nvPicPr>
              <p:cNvPr id="27" name="Billed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113" y="3466339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12"/>
              <p:cNvSpPr/>
              <p:nvPr/>
            </p:nvSpPr>
            <p:spPr bwMode="auto">
              <a:xfrm>
                <a:off x="2542276" y="3477452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245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5327" y="0"/>
            <a:ext cx="2645627" cy="1489261"/>
          </a:xfrm>
          <a:prstGeom prst="rect">
            <a:avLst/>
          </a:prstGeom>
          <a:ln w="6350">
            <a:solidFill>
              <a:schemeClr val="accent5"/>
            </a:solidFill>
          </a:ln>
        </p:spPr>
      </p:pic>
      <p:sp>
        <p:nvSpPr>
          <p:cNvPr id="17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Indsæt agenda overskrift</a:t>
            </a:r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21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1898649"/>
            <a:ext cx="7561262" cy="3770313"/>
          </a:xfrm>
        </p:spPr>
        <p:txBody>
          <a:bodyPr/>
          <a:lstStyle>
            <a:lvl1pPr marL="180000" indent="-180000">
              <a:buFont typeface="Arial" panose="020B0604020202020204" pitchFamily="34" charset="0"/>
              <a:buChar char="›"/>
              <a:defRPr b="0"/>
            </a:lvl1pPr>
            <a:lvl2pPr marL="360000" indent="-180000">
              <a:buFont typeface="Arial" panose="020B0604020202020204" pitchFamily="34" charset="0"/>
              <a:buChar char="›"/>
              <a:defRPr sz="1400"/>
            </a:lvl2pPr>
            <a:lvl3pPr marL="360000">
              <a:defRPr sz="1400"/>
            </a:lvl3pPr>
          </a:lstStyle>
          <a:p>
            <a:pPr lvl="0"/>
            <a:r>
              <a:rPr lang="da-DK"/>
              <a:t>Indsæt agendapunkt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grpSp>
        <p:nvGrpSpPr>
          <p:cNvPr id="23" name="Gruppe 22"/>
          <p:cNvGrpSpPr/>
          <p:nvPr/>
        </p:nvGrpSpPr>
        <p:grpSpPr>
          <a:xfrm>
            <a:off x="-2118335" y="1548000"/>
            <a:ext cx="1975295" cy="2568379"/>
            <a:chOff x="-2087997" y="2179188"/>
            <a:chExt cx="1975295" cy="2568379"/>
          </a:xfrm>
        </p:grpSpPr>
        <p:sp>
          <p:nvSpPr>
            <p:cNvPr id="24" name="AutoShape 4"/>
            <p:cNvSpPr>
              <a:spLocks/>
            </p:cNvSpPr>
            <p:nvPr/>
          </p:nvSpPr>
          <p:spPr bwMode="gray">
            <a:xfrm>
              <a:off x="-2087997" y="2179188"/>
              <a:ext cx="1975295" cy="211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 med kant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1-2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få niveau 2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</a:t>
              </a:r>
              <a:b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uppe 3"/>
            <p:cNvGrpSpPr>
              <a:grpSpLocks/>
            </p:cNvGrpSpPr>
            <p:nvPr/>
          </p:nvGrpSpPr>
          <p:grpSpPr bwMode="auto">
            <a:xfrm>
              <a:off x="-559507" y="4331077"/>
              <a:ext cx="419100" cy="196850"/>
              <a:chOff x="2516188" y="2815464"/>
              <a:chExt cx="417988" cy="196850"/>
            </a:xfrm>
          </p:grpSpPr>
          <p:pic>
            <p:nvPicPr>
              <p:cNvPr id="29" name="Billed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188" y="281546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ounded Rectangle 12"/>
              <p:cNvSpPr/>
              <p:nvPr/>
            </p:nvSpPr>
            <p:spPr bwMode="auto">
              <a:xfrm>
                <a:off x="2737848" y="282657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26" name="Gruppe 2"/>
            <p:cNvGrpSpPr>
              <a:grpSpLocks/>
            </p:cNvGrpSpPr>
            <p:nvPr/>
          </p:nvGrpSpPr>
          <p:grpSpPr bwMode="auto">
            <a:xfrm>
              <a:off x="-552013" y="4550717"/>
              <a:ext cx="412750" cy="196850"/>
              <a:chOff x="2542276" y="3466339"/>
              <a:chExt cx="413649" cy="196850"/>
            </a:xfrm>
          </p:grpSpPr>
          <p:pic>
            <p:nvPicPr>
              <p:cNvPr id="27" name="Billed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113" y="3466339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12"/>
              <p:cNvSpPr/>
              <p:nvPr/>
            </p:nvSpPr>
            <p:spPr bwMode="auto">
              <a:xfrm>
                <a:off x="2542276" y="3477452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  <p:pic>
        <p:nvPicPr>
          <p:cNvPr id="22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8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lide hel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32D8AF8-A0F5-4BFA-BC39-F3FA126B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3" y="438150"/>
            <a:ext cx="10515600" cy="57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56F8C-F7DB-4D6B-8585-0B1E78C9CA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2703" y="1251189"/>
            <a:ext cx="10515600" cy="5082936"/>
          </a:xfrm>
        </p:spPr>
        <p:txBody>
          <a:bodyPr/>
          <a:lstStyle>
            <a:lvl2pPr marL="542925" indent="-180975"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6E5AFD51-A048-0721-E104-60A554C756E6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955AA815-24C9-96B0-FA8C-5DE7F697B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5" name="Lige forbindelse 4">
              <a:extLst>
                <a:ext uri="{FF2B5EF4-FFF2-40B4-BE49-F238E27FC236}">
                  <a16:creationId xmlns:a16="http://schemas.microsoft.com/office/drawing/2014/main" id="{715DCEA4-7BAE-F419-C093-0C8C8AC291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35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08175" y="2390290"/>
            <a:ext cx="7561263" cy="3310530"/>
          </a:xfrm>
        </p:spPr>
        <p:txBody>
          <a:bodyPr anchor="t" anchorCtr="0"/>
          <a:lstStyle>
            <a:lvl1pPr>
              <a:lnSpc>
                <a:spcPct val="80000"/>
              </a:lnSpc>
              <a:defRPr sz="5000" b="0" cap="all" spc="-100" baseline="0"/>
            </a:lvl1pPr>
          </a:lstStyle>
          <a:p>
            <a:r>
              <a:rPr lang="da-DK" noProof="0"/>
              <a:t>Indsæt tekst eller statement I flere linjer</a:t>
            </a:r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1478703"/>
            <a:ext cx="7561263" cy="914400"/>
          </a:xfrm>
        </p:spPr>
        <p:txBody>
          <a:bodyPr anchor="b" anchorCtr="0"/>
          <a:lstStyle>
            <a:lvl1pPr>
              <a:lnSpc>
                <a:spcPct val="80000"/>
              </a:lnSpc>
              <a:defRPr sz="5000" cap="all" spc="-100" baseline="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0X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154" y="2342"/>
            <a:ext cx="2634581" cy="1481211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-2059426" y="1548000"/>
            <a:ext cx="195262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endParaRPr lang="en-GB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Kapiteldias anvendes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skilleark i forhold til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oplæggets emner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Skriv kapitelnummer i 0X / </a:t>
            </a:r>
            <a:b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indsæt overskriften for kapitlet</a:t>
            </a:r>
            <a:endParaRPr lang="en-GB" sz="1000" b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91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Box 7"/>
          <p:cNvSpPr txBox="1"/>
          <p:nvPr/>
        </p:nvSpPr>
        <p:spPr>
          <a:xfrm>
            <a:off x="-2059426" y="1548000"/>
            <a:ext cx="195262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med kant</a:t>
            </a: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endParaRPr lang="en-GB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Kapiteldias anvendes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skilleark i forhold til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oplæggets emner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Skriv kapitelnummer i 0X / </a:t>
            </a:r>
            <a:b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indsæt overskriften for kapitlet</a:t>
            </a:r>
            <a:endParaRPr lang="en-GB" sz="1000" b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908175" y="2390290"/>
            <a:ext cx="7561263" cy="3310530"/>
          </a:xfrm>
        </p:spPr>
        <p:txBody>
          <a:bodyPr anchor="t" anchorCtr="0"/>
          <a:lstStyle>
            <a:lvl1pPr>
              <a:lnSpc>
                <a:spcPct val="80000"/>
              </a:lnSpc>
              <a:defRPr sz="5000" b="0" cap="all" spc="-100" baseline="0"/>
            </a:lvl1pPr>
          </a:lstStyle>
          <a:p>
            <a:r>
              <a:rPr lang="da-DK" noProof="0"/>
              <a:t>Indsæt tekst eller statement I flere linjer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1478703"/>
            <a:ext cx="7561263" cy="914400"/>
          </a:xfrm>
        </p:spPr>
        <p:txBody>
          <a:bodyPr anchor="b" anchorCtr="0"/>
          <a:lstStyle>
            <a:lvl1pPr>
              <a:lnSpc>
                <a:spcPct val="80000"/>
              </a:lnSpc>
              <a:defRPr sz="5000" cap="all" spc="-100" baseline="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0X /</a:t>
            </a: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154" y="2342"/>
            <a:ext cx="2634580" cy="1481210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pic>
        <p:nvPicPr>
          <p:cNvPr id="17" name="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154" y="2342"/>
            <a:ext cx="2634580" cy="1481211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502912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 med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/>
          </a:p>
        </p:txBody>
      </p:sp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TextBox 7"/>
          <p:cNvSpPr txBox="1"/>
          <p:nvPr/>
        </p:nvSpPr>
        <p:spPr>
          <a:xfrm>
            <a:off x="-2059426" y="1548000"/>
            <a:ext cx="195262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med farvet baggrund</a:t>
            </a: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endParaRPr lang="en-GB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Kapiteldias anvendes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skilleark i forhold til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oplæggets emner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Skriv kapitelnummer i 0X / </a:t>
            </a:r>
            <a:b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indsæt overskriften for kapitlet</a:t>
            </a:r>
            <a:endParaRPr lang="en-GB" sz="1000" b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908175" y="2390290"/>
            <a:ext cx="7561263" cy="3310530"/>
          </a:xfrm>
        </p:spPr>
        <p:txBody>
          <a:bodyPr anchor="t" anchorCtr="0"/>
          <a:lstStyle>
            <a:lvl1pPr>
              <a:lnSpc>
                <a:spcPct val="80000"/>
              </a:lnSpc>
              <a:defRPr sz="5000" b="0" cap="all" spc="-1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Indsæt tekst eller statement I flere linjer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1478703"/>
            <a:ext cx="7561263" cy="914400"/>
          </a:xfrm>
        </p:spPr>
        <p:txBody>
          <a:bodyPr anchor="b" anchorCtr="0"/>
          <a:lstStyle>
            <a:lvl1pPr>
              <a:lnSpc>
                <a:spcPct val="80000"/>
              </a:lnSpc>
              <a:defRPr sz="5000" cap="all" spc="-1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0X /</a:t>
            </a: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154" y="2342"/>
            <a:ext cx="2634580" cy="1481211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pic>
        <p:nvPicPr>
          <p:cNvPr id="18" name="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3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06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rgbClr val="9B9B9B"/>
          </a:solidFill>
        </p:spPr>
        <p:txBody>
          <a:bodyPr tIns="0" bIns="612000" anchor="b" anchorCtr="0"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Klik her og indsæt baggrundsbillede via fanen INDSÆT / Billeder</a:t>
            </a:r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23" name="Pladsholder til tekst 11"/>
          <p:cNvSpPr>
            <a:spLocks noGrp="1"/>
          </p:cNvSpPr>
          <p:nvPr>
            <p:ph type="body" sz="quarter" idx="17" hasCustomPrompt="1"/>
          </p:nvPr>
        </p:nvSpPr>
        <p:spPr>
          <a:xfrm>
            <a:off x="394034" y="6048000"/>
            <a:ext cx="691200" cy="41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620" y="2342"/>
            <a:ext cx="2631513" cy="1481211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sp>
        <p:nvSpPr>
          <p:cNvPr id="16" name="TextBox 7"/>
          <p:cNvSpPr txBox="1"/>
          <p:nvPr/>
        </p:nvSpPr>
        <p:spPr>
          <a:xfrm>
            <a:off x="-2059426" y="1548000"/>
            <a:ext cx="195262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med billede</a:t>
            </a: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endParaRPr lang="en-GB" sz="1000" b="1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Kapiteldias anvendes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skilleark i forhold til </a:t>
            </a:r>
            <a:b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oplæggets emner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Skriv kapitelnummer i 0X / </a:t>
            </a:r>
            <a:b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a-DK" sz="10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indsæt overskriften for kapitlet</a:t>
            </a:r>
            <a:endParaRPr lang="en-GB" sz="1000" b="0" noProof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pe 16"/>
          <p:cNvGrpSpPr/>
          <p:nvPr/>
        </p:nvGrpSpPr>
        <p:grpSpPr>
          <a:xfrm>
            <a:off x="-2781153" y="3198331"/>
            <a:ext cx="2641303" cy="2582758"/>
            <a:chOff x="-2748102" y="1898650"/>
            <a:chExt cx="2641303" cy="2582758"/>
          </a:xfrm>
        </p:grpSpPr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-2748102" y="1898650"/>
              <a:ext cx="2641303" cy="258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3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baggrundsbillede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på den grå baggrund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fanen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og </a:t>
              </a:r>
              <a:b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knappen Billeder 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Find ønsket</a:t>
              </a:r>
              <a:r>
                <a:rPr 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billede og klik </a:t>
              </a:r>
              <a:r>
                <a:rPr lang="da-DK" sz="1000" b="1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 Klik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at ændre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5.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så 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mens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der trækkes i billedets hjørner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200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endPara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Forsvinder din tekst,</a:t>
              </a:r>
              <a:r>
                <a:rPr 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højreklik på billedet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og 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Placer bagest,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eller højreklik og </a:t>
              </a:r>
              <a:b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vælg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Nulstil slide</a:t>
              </a:r>
            </a:p>
          </p:txBody>
        </p:sp>
        <p:grpSp>
          <p:nvGrpSpPr>
            <p:cNvPr id="19" name="Gruppe 57"/>
            <p:cNvGrpSpPr>
              <a:grpSpLocks/>
            </p:cNvGrpSpPr>
            <p:nvPr/>
          </p:nvGrpSpPr>
          <p:grpSpPr bwMode="auto">
            <a:xfrm>
              <a:off x="-454060" y="3593903"/>
              <a:ext cx="330033" cy="396146"/>
              <a:chOff x="1018031" y="5113037"/>
              <a:chExt cx="373412" cy="448177"/>
            </a:xfrm>
          </p:grpSpPr>
          <p:pic>
            <p:nvPicPr>
              <p:cNvPr id="21" name="Billede 5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134460"/>
                <a:ext cx="373412" cy="426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ounded Rectangle 25"/>
              <p:cNvSpPr/>
              <p:nvPr/>
            </p:nvSpPr>
            <p:spPr bwMode="auto">
              <a:xfrm>
                <a:off x="1023497" y="5113037"/>
                <a:ext cx="210151" cy="17241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  <p:pic>
          <p:nvPicPr>
            <p:cNvPr id="20" name="Billede 5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6164" y="2756287"/>
              <a:ext cx="373380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1908175" y="2390290"/>
            <a:ext cx="7561263" cy="3310530"/>
          </a:xfrm>
        </p:spPr>
        <p:txBody>
          <a:bodyPr anchor="t" anchorCtr="0"/>
          <a:lstStyle>
            <a:lvl1pPr>
              <a:lnSpc>
                <a:spcPct val="80000"/>
              </a:lnSpc>
              <a:defRPr sz="5000" b="0" cap="all" spc="-1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Indsæt tekst eller statement I flere linjer</a:t>
            </a:r>
          </a:p>
        </p:txBody>
      </p:sp>
      <p:sp>
        <p:nvSpPr>
          <p:cNvPr id="34" name="Pladsholder til tekst 2"/>
          <p:cNvSpPr>
            <a:spLocks noGrp="1"/>
          </p:cNvSpPr>
          <p:nvPr>
            <p:ph type="body" sz="quarter" idx="18" hasCustomPrompt="1"/>
          </p:nvPr>
        </p:nvSpPr>
        <p:spPr>
          <a:xfrm>
            <a:off x="1908175" y="1478703"/>
            <a:ext cx="7561263" cy="914400"/>
          </a:xfrm>
        </p:spPr>
        <p:txBody>
          <a:bodyPr anchor="b" anchorCtr="0"/>
          <a:lstStyle>
            <a:lvl1pPr>
              <a:lnSpc>
                <a:spcPct val="80000"/>
              </a:lnSpc>
              <a:defRPr sz="5000" cap="all" spc="-1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/>
              <a:t>0X /</a:t>
            </a:r>
          </a:p>
        </p:txBody>
      </p:sp>
    </p:spTree>
    <p:extLst>
      <p:ext uri="{BB962C8B-B14F-4D97-AF65-F5344CB8AC3E}">
        <p14:creationId xmlns:p14="http://schemas.microsoft.com/office/powerpoint/2010/main" val="165757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eller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led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2" y="1529998"/>
            <a:ext cx="2642920" cy="1485900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3" y="0"/>
            <a:ext cx="2642920" cy="1485900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sp>
        <p:nvSpPr>
          <p:cNvPr id="8" name="Pladsholder til dato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F3B7A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3B7A"/>
                </a:solidFill>
              </a:defRPr>
            </a:lvl1pPr>
          </a:lstStyle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maksimalt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rIns="1548000"/>
          <a:lstStyle>
            <a:lvl1pPr>
              <a:defRPr/>
            </a:lvl1pPr>
          </a:lstStyle>
          <a:p>
            <a:pPr lvl="0"/>
            <a:r>
              <a:rPr lang="da-DK" noProof="0"/>
              <a:t>Indsæt tekst/punktopstilling eller klik på ikonerne for at indsætte tabel, graf, </a:t>
            </a:r>
            <a:r>
              <a:rPr lang="da-DK" noProof="0" err="1"/>
              <a:t>SmartArt</a:t>
            </a:r>
            <a:r>
              <a:rPr lang="da-DK" noProof="0"/>
              <a:t> eller video, brug andet layout til billedindsættelse (Billede)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</p:txBody>
      </p:sp>
      <p:sp>
        <p:nvSpPr>
          <p:cNvPr id="10" name="Pladsholder til sli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grpSp>
        <p:nvGrpSpPr>
          <p:cNvPr id="13" name="Gruppe 12"/>
          <p:cNvGrpSpPr/>
          <p:nvPr/>
        </p:nvGrpSpPr>
        <p:grpSpPr>
          <a:xfrm>
            <a:off x="-2783394" y="3119096"/>
            <a:ext cx="2644131" cy="2405543"/>
            <a:chOff x="-2783394" y="2179188"/>
            <a:chExt cx="2644131" cy="2405543"/>
          </a:xfrm>
        </p:grpSpPr>
        <p:sp>
          <p:nvSpPr>
            <p:cNvPr id="14" name="AutoShape 4"/>
            <p:cNvSpPr>
              <a:spLocks/>
            </p:cNvSpPr>
            <p:nvPr/>
          </p:nvSpPr>
          <p:spPr bwMode="gray">
            <a:xfrm>
              <a:off x="-2783394" y="2179188"/>
              <a:ext cx="2637735" cy="219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eller grafik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og 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1=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Underoverskrif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for at få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2 = Almindelig tekst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én gang til for at få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3-5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linje.</a:t>
              </a:r>
              <a:r>
                <a:rPr lang="da-DK" alt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uppe 3"/>
            <p:cNvGrpSpPr>
              <a:grpSpLocks/>
            </p:cNvGrpSpPr>
            <p:nvPr/>
          </p:nvGrpSpPr>
          <p:grpSpPr bwMode="auto">
            <a:xfrm>
              <a:off x="-1066947" y="4384277"/>
              <a:ext cx="419099" cy="196850"/>
              <a:chOff x="2010094" y="2868664"/>
              <a:chExt cx="417987" cy="196850"/>
            </a:xfrm>
          </p:grpSpPr>
          <p:pic>
            <p:nvPicPr>
              <p:cNvPr id="19" name="Billed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0094" y="286866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ounded Rectangle 12"/>
              <p:cNvSpPr/>
              <p:nvPr/>
            </p:nvSpPr>
            <p:spPr bwMode="auto">
              <a:xfrm>
                <a:off x="2231753" y="287977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16" name="Gruppe 2"/>
            <p:cNvGrpSpPr>
              <a:grpSpLocks/>
            </p:cNvGrpSpPr>
            <p:nvPr/>
          </p:nvGrpSpPr>
          <p:grpSpPr bwMode="auto">
            <a:xfrm>
              <a:off x="-552013" y="4387881"/>
              <a:ext cx="412750" cy="196850"/>
              <a:chOff x="2542276" y="3303503"/>
              <a:chExt cx="413649" cy="196850"/>
            </a:xfrm>
          </p:grpSpPr>
          <p:pic>
            <p:nvPicPr>
              <p:cNvPr id="17" name="Billed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113" y="3303503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ounded Rectangle 12"/>
              <p:cNvSpPr/>
              <p:nvPr/>
            </p:nvSpPr>
            <p:spPr bwMode="auto">
              <a:xfrm>
                <a:off x="2542276" y="3314616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  <p:sp>
        <p:nvSpPr>
          <p:cNvPr id="21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</p:spTree>
    <p:extLst>
      <p:ext uri="{BB962C8B-B14F-4D97-AF65-F5344CB8AC3E}">
        <p14:creationId xmlns:p14="http://schemas.microsoft.com/office/powerpoint/2010/main" val="11652214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kst eller grafik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led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2" y="1529999"/>
            <a:ext cx="2642919" cy="1485899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sp>
        <p:nvSpPr>
          <p:cNvPr id="14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maksimalt to linjer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8175" y="1898650"/>
            <a:ext cx="9116091" cy="3790950"/>
          </a:xfrm>
        </p:spPr>
        <p:txBody>
          <a:bodyPr rIns="1548000"/>
          <a:lstStyle>
            <a:lvl1pPr>
              <a:defRPr/>
            </a:lvl1pPr>
          </a:lstStyle>
          <a:p>
            <a:pPr lvl="0"/>
            <a:r>
              <a:rPr lang="da-DK" noProof="0"/>
              <a:t>Indsæt tekst/punktopstilling eller klik på ikonerne for at indsætte tabel, graf, </a:t>
            </a:r>
            <a:r>
              <a:rPr lang="da-DK" noProof="0" err="1"/>
              <a:t>SmartArt</a:t>
            </a:r>
            <a:r>
              <a:rPr lang="da-DK" noProof="0"/>
              <a:t> eller video, brug andet layout til billedindsættelse (Billede med kant)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grpSp>
        <p:nvGrpSpPr>
          <p:cNvPr id="12" name="Gruppe 11"/>
          <p:cNvGrpSpPr/>
          <p:nvPr/>
        </p:nvGrpSpPr>
        <p:grpSpPr>
          <a:xfrm>
            <a:off x="-2783394" y="3119096"/>
            <a:ext cx="2644131" cy="2405543"/>
            <a:chOff x="-2783394" y="2179188"/>
            <a:chExt cx="2644131" cy="2405543"/>
          </a:xfrm>
        </p:grpSpPr>
        <p:sp>
          <p:nvSpPr>
            <p:cNvPr id="13" name="AutoShape 4"/>
            <p:cNvSpPr>
              <a:spLocks/>
            </p:cNvSpPr>
            <p:nvPr/>
          </p:nvSpPr>
          <p:spPr bwMode="gray">
            <a:xfrm>
              <a:off x="-2783394" y="2179188"/>
              <a:ext cx="2637735" cy="219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eller grafik med kant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og 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1=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Underoverskrif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for at få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2 = Almindelig tekst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én gang til for at få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3-5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linje.</a:t>
              </a:r>
              <a:r>
                <a:rPr lang="da-DK" alt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" name="Gruppe 3"/>
            <p:cNvGrpSpPr>
              <a:grpSpLocks/>
            </p:cNvGrpSpPr>
            <p:nvPr/>
          </p:nvGrpSpPr>
          <p:grpSpPr bwMode="auto">
            <a:xfrm>
              <a:off x="-1066947" y="4384277"/>
              <a:ext cx="419099" cy="196850"/>
              <a:chOff x="2010094" y="2868664"/>
              <a:chExt cx="417987" cy="196850"/>
            </a:xfrm>
          </p:grpSpPr>
          <p:pic>
            <p:nvPicPr>
              <p:cNvPr id="20" name="Billed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0094" y="286866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ounded Rectangle 12"/>
              <p:cNvSpPr/>
              <p:nvPr/>
            </p:nvSpPr>
            <p:spPr bwMode="auto">
              <a:xfrm>
                <a:off x="2231753" y="287977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17" name="Gruppe 2"/>
            <p:cNvGrpSpPr>
              <a:grpSpLocks/>
            </p:cNvGrpSpPr>
            <p:nvPr/>
          </p:nvGrpSpPr>
          <p:grpSpPr bwMode="auto">
            <a:xfrm>
              <a:off x="-552013" y="4387881"/>
              <a:ext cx="412750" cy="196850"/>
              <a:chOff x="2542276" y="3303503"/>
              <a:chExt cx="413649" cy="196850"/>
            </a:xfrm>
          </p:grpSpPr>
          <p:pic>
            <p:nvPicPr>
              <p:cNvPr id="18" name="Billed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113" y="3303503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ounded Rectangle 12"/>
              <p:cNvSpPr/>
              <p:nvPr/>
            </p:nvSpPr>
            <p:spPr bwMode="auto">
              <a:xfrm>
                <a:off x="2542276" y="3314616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  <p:sp>
        <p:nvSpPr>
          <p:cNvPr id="22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26" name="Log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2" y="0"/>
            <a:ext cx="2642920" cy="1485899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8275905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bokse tekst eller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908175" y="1898650"/>
            <a:ext cx="4462463" cy="379095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noProof="0"/>
              <a:t>Indsæt tekst/punktopstilling eller klik på ikonerne for at indsætte tabel, graf, </a:t>
            </a:r>
            <a:r>
              <a:rPr lang="da-DK" noProof="0" err="1"/>
              <a:t>SmartArt</a:t>
            </a:r>
            <a:r>
              <a:rPr lang="da-DK" noProof="0"/>
              <a:t> eller video, brug andet layout til billede-indsættelse (To bokse tekst og billede)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67488" y="1898650"/>
            <a:ext cx="4462912" cy="3790951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noProof="0"/>
              <a:t>Indsæt tekst/punktopstilling eller klik på ikonerne for at indsætte tabel, graf, </a:t>
            </a:r>
            <a:r>
              <a:rPr lang="da-DK" noProof="0" err="1"/>
              <a:t>SmartArt</a:t>
            </a:r>
            <a:r>
              <a:rPr lang="da-DK" noProof="0"/>
              <a:t> eller video, brug andet layout til billede-indsættelse (To bokse tekst og billede)</a:t>
            </a:r>
          </a:p>
          <a:p>
            <a:pPr lvl="0"/>
            <a:endParaRPr lang="da-DK" noProof="0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2" y="0"/>
            <a:ext cx="2642919" cy="1485898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grpSp>
        <p:nvGrpSpPr>
          <p:cNvPr id="18" name="Gruppe 17"/>
          <p:cNvGrpSpPr/>
          <p:nvPr/>
        </p:nvGrpSpPr>
        <p:grpSpPr>
          <a:xfrm>
            <a:off x="-2783394" y="3119096"/>
            <a:ext cx="2644131" cy="2405543"/>
            <a:chOff x="-2783394" y="2179188"/>
            <a:chExt cx="2644131" cy="2405543"/>
          </a:xfrm>
        </p:grpSpPr>
        <p:sp>
          <p:nvSpPr>
            <p:cNvPr id="29" name="AutoShape 4"/>
            <p:cNvSpPr>
              <a:spLocks/>
            </p:cNvSpPr>
            <p:nvPr/>
          </p:nvSpPr>
          <p:spPr bwMode="gray">
            <a:xfrm>
              <a:off x="-2783394" y="2179188"/>
              <a:ext cx="2637735" cy="219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bokse tekst eller grafik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og 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1=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Underoverskrif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for at få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2 = Almindelig tekst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én gang til for at få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3-5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linje.</a:t>
              </a:r>
              <a:r>
                <a:rPr lang="da-DK" alt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uppe 3"/>
            <p:cNvGrpSpPr>
              <a:grpSpLocks/>
            </p:cNvGrpSpPr>
            <p:nvPr/>
          </p:nvGrpSpPr>
          <p:grpSpPr bwMode="auto">
            <a:xfrm>
              <a:off x="-1066947" y="4384277"/>
              <a:ext cx="419099" cy="196850"/>
              <a:chOff x="2010094" y="2868664"/>
              <a:chExt cx="417987" cy="196850"/>
            </a:xfrm>
          </p:grpSpPr>
          <p:pic>
            <p:nvPicPr>
              <p:cNvPr id="34" name="Billed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0094" y="286866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ounded Rectangle 12"/>
              <p:cNvSpPr/>
              <p:nvPr/>
            </p:nvSpPr>
            <p:spPr bwMode="auto">
              <a:xfrm>
                <a:off x="2231753" y="287977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31" name="Gruppe 2"/>
            <p:cNvGrpSpPr>
              <a:grpSpLocks/>
            </p:cNvGrpSpPr>
            <p:nvPr/>
          </p:nvGrpSpPr>
          <p:grpSpPr bwMode="auto">
            <a:xfrm>
              <a:off x="-552013" y="4387881"/>
              <a:ext cx="412750" cy="196850"/>
              <a:chOff x="2542276" y="3303503"/>
              <a:chExt cx="413649" cy="196850"/>
            </a:xfrm>
          </p:grpSpPr>
          <p:pic>
            <p:nvPicPr>
              <p:cNvPr id="32" name="Billed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113" y="3303503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ounded Rectangle 12"/>
              <p:cNvSpPr/>
              <p:nvPr/>
            </p:nvSpPr>
            <p:spPr bwMode="auto">
              <a:xfrm>
                <a:off x="2542276" y="3314616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  <p:sp>
        <p:nvSpPr>
          <p:cNvPr id="36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1" y="1594215"/>
            <a:ext cx="2642917" cy="1485898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085075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 bokse tekst / grafik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908175" y="1898650"/>
            <a:ext cx="4462463" cy="37909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Indsæt tekst/punktopstilling eller klik på ikonerne for at indsætte tabel, graf, </a:t>
            </a:r>
            <a:r>
              <a:rPr lang="da-DK" noProof="0" err="1"/>
              <a:t>SmartArt</a:t>
            </a:r>
            <a:r>
              <a:rPr lang="da-DK" noProof="0"/>
              <a:t> eller video, brug andet layout til billede-indsættelse (To bokse tekst og billede m kant)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67488" y="1898651"/>
            <a:ext cx="4462912" cy="3790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Indsæt tekst/punktopstilling eller klik på ikonerne for at indsætte tabel, graf, </a:t>
            </a:r>
            <a:r>
              <a:rPr lang="da-DK" noProof="0" err="1"/>
              <a:t>SmartArt</a:t>
            </a:r>
            <a:r>
              <a:rPr lang="da-DK" noProof="0"/>
              <a:t> eller video , brug andet layout til billede-indsættelse (To bokse tekst og billede m kant)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grpSp>
        <p:nvGrpSpPr>
          <p:cNvPr id="20" name="Gruppe 19"/>
          <p:cNvGrpSpPr/>
          <p:nvPr/>
        </p:nvGrpSpPr>
        <p:grpSpPr>
          <a:xfrm>
            <a:off x="-2783394" y="3119096"/>
            <a:ext cx="2644131" cy="2405543"/>
            <a:chOff x="-2783394" y="2179188"/>
            <a:chExt cx="2644131" cy="2405543"/>
          </a:xfrm>
        </p:grpSpPr>
        <p:sp>
          <p:nvSpPr>
            <p:cNvPr id="21" name="AutoShape 4"/>
            <p:cNvSpPr>
              <a:spLocks/>
            </p:cNvSpPr>
            <p:nvPr/>
          </p:nvSpPr>
          <p:spPr bwMode="gray">
            <a:xfrm>
              <a:off x="-2783394" y="2179188"/>
              <a:ext cx="2637735" cy="219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bokse tekst / grafik med kant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og 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1=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Underoverskrif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for at få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2 = Almindelig tekst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én gang til for at få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3-5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linje.</a:t>
              </a:r>
              <a:r>
                <a:rPr lang="da-DK" alt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uppe 3"/>
            <p:cNvGrpSpPr>
              <a:grpSpLocks/>
            </p:cNvGrpSpPr>
            <p:nvPr/>
          </p:nvGrpSpPr>
          <p:grpSpPr bwMode="auto">
            <a:xfrm>
              <a:off x="-1066947" y="4384277"/>
              <a:ext cx="419099" cy="196850"/>
              <a:chOff x="2010094" y="2868664"/>
              <a:chExt cx="417987" cy="196850"/>
            </a:xfrm>
          </p:grpSpPr>
          <p:pic>
            <p:nvPicPr>
              <p:cNvPr id="39" name="Billed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0094" y="286866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ounded Rectangle 12"/>
              <p:cNvSpPr/>
              <p:nvPr/>
            </p:nvSpPr>
            <p:spPr bwMode="auto">
              <a:xfrm>
                <a:off x="2231753" y="287977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25" name="Gruppe 2"/>
            <p:cNvGrpSpPr>
              <a:grpSpLocks/>
            </p:cNvGrpSpPr>
            <p:nvPr/>
          </p:nvGrpSpPr>
          <p:grpSpPr bwMode="auto">
            <a:xfrm>
              <a:off x="-552013" y="4387881"/>
              <a:ext cx="412750" cy="196850"/>
              <a:chOff x="2542276" y="3303503"/>
              <a:chExt cx="413649" cy="196850"/>
            </a:xfrm>
          </p:grpSpPr>
          <p:pic>
            <p:nvPicPr>
              <p:cNvPr id="37" name="Billed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1113" y="3303503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Rounded Rectangle 12"/>
              <p:cNvSpPr/>
              <p:nvPr/>
            </p:nvSpPr>
            <p:spPr bwMode="auto">
              <a:xfrm>
                <a:off x="2542276" y="3314616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  <p:sp>
        <p:nvSpPr>
          <p:cNvPr id="41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34" name="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1" y="1594215"/>
            <a:ext cx="2642917" cy="1485897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5321" y="0"/>
            <a:ext cx="2642917" cy="1485898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7860932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okse 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da-DK"/>
          </a:p>
        </p:txBody>
      </p:sp>
      <p:sp>
        <p:nvSpPr>
          <p:cNvPr id="12" name="Pladsholder til billede 2"/>
          <p:cNvSpPr>
            <a:spLocks noGrp="1"/>
          </p:cNvSpPr>
          <p:nvPr>
            <p:ph type="pic" sz="quarter" idx="14"/>
          </p:nvPr>
        </p:nvSpPr>
        <p:spPr>
          <a:xfrm>
            <a:off x="6567488" y="1941513"/>
            <a:ext cx="4462912" cy="3724926"/>
          </a:xfrm>
          <a:solidFill>
            <a:srgbClr val="9B9B9B"/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0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1898650"/>
            <a:ext cx="4462463" cy="379095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</a:lstStyle>
          <a:p>
            <a:pPr lvl="0"/>
            <a:r>
              <a:rPr lang="da-DK"/>
              <a:t>Indsæt tekst eller punktopstilling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38" name="Billed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091" y="0"/>
            <a:ext cx="2638457" cy="1485898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grpSp>
        <p:nvGrpSpPr>
          <p:cNvPr id="22" name="Gruppe 21"/>
          <p:cNvGrpSpPr/>
          <p:nvPr/>
        </p:nvGrpSpPr>
        <p:grpSpPr>
          <a:xfrm>
            <a:off x="-2783394" y="1548000"/>
            <a:ext cx="2637735" cy="2220783"/>
            <a:chOff x="-2783394" y="2179188"/>
            <a:chExt cx="2637735" cy="2220783"/>
          </a:xfrm>
        </p:grpSpPr>
        <p:sp>
          <p:nvSpPr>
            <p:cNvPr id="23" name="AutoShape 4"/>
            <p:cNvSpPr>
              <a:spLocks/>
            </p:cNvSpPr>
            <p:nvPr/>
          </p:nvSpPr>
          <p:spPr bwMode="gray">
            <a:xfrm>
              <a:off x="-2783394" y="2179188"/>
              <a:ext cx="2637735" cy="219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bokse tekst og billede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og 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1=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Underoverskrif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for at få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2 = Almindelig tekst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én gang til for at få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3-5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linje.</a:t>
              </a:r>
              <a:r>
                <a:rPr lang="da-DK" alt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uppe 3"/>
            <p:cNvGrpSpPr>
              <a:grpSpLocks/>
            </p:cNvGrpSpPr>
            <p:nvPr/>
          </p:nvGrpSpPr>
          <p:grpSpPr bwMode="auto">
            <a:xfrm>
              <a:off x="-2180364" y="4199517"/>
              <a:ext cx="419099" cy="196850"/>
              <a:chOff x="899631" y="2683904"/>
              <a:chExt cx="417987" cy="196850"/>
            </a:xfrm>
          </p:grpSpPr>
          <p:pic>
            <p:nvPicPr>
              <p:cNvPr id="40" name="Billed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631" y="268390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ounded Rectangle 12"/>
              <p:cNvSpPr/>
              <p:nvPr/>
            </p:nvSpPr>
            <p:spPr bwMode="auto">
              <a:xfrm>
                <a:off x="1121290" y="269501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25" name="Gruppe 2"/>
            <p:cNvGrpSpPr>
              <a:grpSpLocks/>
            </p:cNvGrpSpPr>
            <p:nvPr/>
          </p:nvGrpSpPr>
          <p:grpSpPr bwMode="auto">
            <a:xfrm>
              <a:off x="-1665430" y="4203121"/>
              <a:ext cx="412750" cy="196850"/>
              <a:chOff x="1426434" y="3118743"/>
              <a:chExt cx="413649" cy="196850"/>
            </a:xfrm>
          </p:grpSpPr>
          <p:pic>
            <p:nvPicPr>
              <p:cNvPr id="26" name="Billed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5271" y="3118743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Rounded Rectangle 12"/>
              <p:cNvSpPr/>
              <p:nvPr/>
            </p:nvSpPr>
            <p:spPr bwMode="auto">
              <a:xfrm>
                <a:off x="1426434" y="3129856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42" name="Gruppe 41"/>
          <p:cNvGrpSpPr/>
          <p:nvPr/>
        </p:nvGrpSpPr>
        <p:grpSpPr>
          <a:xfrm>
            <a:off x="-2781153" y="3798092"/>
            <a:ext cx="2641303" cy="2091399"/>
            <a:chOff x="-2748102" y="1898650"/>
            <a:chExt cx="2641303" cy="2091399"/>
          </a:xfrm>
        </p:grpSpPr>
        <p:sp>
          <p:nvSpPr>
            <p:cNvPr id="43" name="TextBox 5"/>
            <p:cNvSpPr txBox="1">
              <a:spLocks noChangeArrowheads="1"/>
            </p:cNvSpPr>
            <p:nvPr/>
          </p:nvSpPr>
          <p:spPr bwMode="auto">
            <a:xfrm>
              <a:off x="-2748102" y="1898650"/>
              <a:ext cx="2641303" cy="1705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3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baggrundsbillede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på den grå baggrund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fanen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og </a:t>
              </a:r>
              <a:b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knappen Billeder 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Find ønsket</a:t>
              </a:r>
              <a:r>
                <a:rPr 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billede og klik </a:t>
              </a:r>
              <a:r>
                <a:rPr lang="da-DK" sz="1000" b="1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 Klik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at ændre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5.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så 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mens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der trækkes i billedets hjørner  </a:t>
              </a:r>
            </a:p>
          </p:txBody>
        </p:sp>
        <p:grpSp>
          <p:nvGrpSpPr>
            <p:cNvPr id="44" name="Gruppe 57"/>
            <p:cNvGrpSpPr>
              <a:grpSpLocks/>
            </p:cNvGrpSpPr>
            <p:nvPr/>
          </p:nvGrpSpPr>
          <p:grpSpPr bwMode="auto">
            <a:xfrm>
              <a:off x="-454060" y="3593903"/>
              <a:ext cx="330033" cy="396146"/>
              <a:chOff x="1018031" y="5113037"/>
              <a:chExt cx="373412" cy="448177"/>
            </a:xfrm>
          </p:grpSpPr>
          <p:pic>
            <p:nvPicPr>
              <p:cNvPr id="46" name="Billede 5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134460"/>
                <a:ext cx="373412" cy="426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ounded Rectangle 25"/>
              <p:cNvSpPr/>
              <p:nvPr/>
            </p:nvSpPr>
            <p:spPr bwMode="auto">
              <a:xfrm>
                <a:off x="1023497" y="5113037"/>
                <a:ext cx="210151" cy="17241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  <p:pic>
          <p:nvPicPr>
            <p:cNvPr id="45" name="Billede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6164" y="2756287"/>
              <a:ext cx="373380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</p:spTree>
    <p:extLst>
      <p:ext uri="{BB962C8B-B14F-4D97-AF65-F5344CB8AC3E}">
        <p14:creationId xmlns:p14="http://schemas.microsoft.com/office/powerpoint/2010/main" val="92634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 bokse tekst og billede m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da-DK"/>
          </a:p>
        </p:txBody>
      </p:sp>
      <p:sp>
        <p:nvSpPr>
          <p:cNvPr id="12" name="Pladsholder til billede 2"/>
          <p:cNvSpPr>
            <a:spLocks noGrp="1"/>
          </p:cNvSpPr>
          <p:nvPr>
            <p:ph type="pic" sz="quarter" idx="14"/>
          </p:nvPr>
        </p:nvSpPr>
        <p:spPr>
          <a:xfrm>
            <a:off x="6566399" y="1941513"/>
            <a:ext cx="4464000" cy="3724925"/>
          </a:xfrm>
          <a:solidFill>
            <a:srgbClr val="9B9B9B"/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10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908175" y="1898650"/>
            <a:ext cx="4462464" cy="379095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/>
              <a:t>Indsæt tekst eller punktopstilling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grpSp>
        <p:nvGrpSpPr>
          <p:cNvPr id="25" name="Gruppe 24"/>
          <p:cNvGrpSpPr/>
          <p:nvPr/>
        </p:nvGrpSpPr>
        <p:grpSpPr>
          <a:xfrm>
            <a:off x="-2783394" y="1548000"/>
            <a:ext cx="2637735" cy="2220783"/>
            <a:chOff x="-2783394" y="2179188"/>
            <a:chExt cx="2637735" cy="2220783"/>
          </a:xfrm>
        </p:grpSpPr>
        <p:sp>
          <p:nvSpPr>
            <p:cNvPr id="26" name="AutoShape 4"/>
            <p:cNvSpPr>
              <a:spLocks/>
            </p:cNvSpPr>
            <p:nvPr/>
          </p:nvSpPr>
          <p:spPr bwMode="gray">
            <a:xfrm>
              <a:off x="-2783394" y="2179188"/>
              <a:ext cx="2637735" cy="2192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da-D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Aft>
                  <a:spcPts val="600"/>
                </a:spcAft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bokse tekst og billede med kant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 og punktopstilling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1=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Underoverskrif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  <a:p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 én gang for at få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2 = Almindelig tekst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Klik på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TAB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-tasten</a:t>
              </a:r>
              <a:r>
                <a:rPr lang="nb-NO" alt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én gang til for at få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Niveau 3-5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nb-NO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Punktopstilling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spcAft>
                  <a:spcPts val="300"/>
                </a:spcAft>
                <a:defRPr/>
              </a:pP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Tryk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ny linje.</a:t>
              </a:r>
              <a:r>
                <a:rPr lang="da-DK" alt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SHIFT+TAB</a:t>
              </a:r>
              <a:r>
                <a:rPr lang="da-DK" alt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-tasterne for at komme tilbage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defRPr/>
              </a:pP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Alternativt kan </a:t>
              </a:r>
              <a:r>
                <a:rPr lang="nb-NO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Forøg og Formindsk listeniveau </a:t>
              </a: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bruges til at hoppe mellem </a:t>
              </a:r>
              <a:b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nb-NO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tekst-typografierne</a:t>
              </a:r>
              <a:endParaRPr lang="nb-NO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uppe 3"/>
            <p:cNvGrpSpPr>
              <a:grpSpLocks/>
            </p:cNvGrpSpPr>
            <p:nvPr/>
          </p:nvGrpSpPr>
          <p:grpSpPr bwMode="auto">
            <a:xfrm>
              <a:off x="-2180364" y="4199517"/>
              <a:ext cx="419099" cy="196850"/>
              <a:chOff x="899631" y="2683904"/>
              <a:chExt cx="417987" cy="196850"/>
            </a:xfrm>
          </p:grpSpPr>
          <p:pic>
            <p:nvPicPr>
              <p:cNvPr id="46" name="Billed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631" y="2683904"/>
                <a:ext cx="412750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ounded Rectangle 12"/>
              <p:cNvSpPr/>
              <p:nvPr/>
            </p:nvSpPr>
            <p:spPr bwMode="auto">
              <a:xfrm>
                <a:off x="1121290" y="2695017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28" name="Gruppe 2"/>
            <p:cNvGrpSpPr>
              <a:grpSpLocks/>
            </p:cNvGrpSpPr>
            <p:nvPr/>
          </p:nvGrpSpPr>
          <p:grpSpPr bwMode="auto">
            <a:xfrm>
              <a:off x="-1665430" y="4203121"/>
              <a:ext cx="412750" cy="196850"/>
              <a:chOff x="1426434" y="3118743"/>
              <a:chExt cx="413649" cy="196850"/>
            </a:xfrm>
          </p:grpSpPr>
          <p:pic>
            <p:nvPicPr>
              <p:cNvPr id="30" name="Billed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5271" y="3118743"/>
                <a:ext cx="404812" cy="19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Rounded Rectangle 12"/>
              <p:cNvSpPr/>
              <p:nvPr/>
            </p:nvSpPr>
            <p:spPr bwMode="auto">
              <a:xfrm>
                <a:off x="1426434" y="3129856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GB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48" name="Gruppe 47"/>
          <p:cNvGrpSpPr/>
          <p:nvPr/>
        </p:nvGrpSpPr>
        <p:grpSpPr>
          <a:xfrm>
            <a:off x="-2781153" y="3798092"/>
            <a:ext cx="2641303" cy="2091399"/>
            <a:chOff x="-2748102" y="1898650"/>
            <a:chExt cx="2641303" cy="2091399"/>
          </a:xfrm>
        </p:grpSpPr>
        <p:sp>
          <p:nvSpPr>
            <p:cNvPr id="49" name="TextBox 5"/>
            <p:cNvSpPr txBox="1">
              <a:spLocks noChangeArrowheads="1"/>
            </p:cNvSpPr>
            <p:nvPr/>
          </p:nvSpPr>
          <p:spPr bwMode="auto">
            <a:xfrm>
              <a:off x="-2748102" y="1898650"/>
              <a:ext cx="2641303" cy="1705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3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baggrundsbillede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på den grå baggrund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fanen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og </a:t>
              </a:r>
              <a:b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klik på knappen Billeder 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 </a:t>
              </a:r>
              <a:r>
                <a:rPr lang="da-DK" sz="1000" b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Find ønsket</a:t>
              </a:r>
              <a:r>
                <a:rPr lang="da-DK" sz="1000" b="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billede og klik </a:t>
              </a:r>
              <a:r>
                <a:rPr lang="da-DK" sz="1000" b="1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4. Klik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at ændre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5.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så 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mens </a:t>
              </a:r>
              <a:b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</a:b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der trækkes i billedets hjørner  </a:t>
              </a:r>
            </a:p>
          </p:txBody>
        </p:sp>
        <p:grpSp>
          <p:nvGrpSpPr>
            <p:cNvPr id="50" name="Gruppe 57"/>
            <p:cNvGrpSpPr>
              <a:grpSpLocks/>
            </p:cNvGrpSpPr>
            <p:nvPr/>
          </p:nvGrpSpPr>
          <p:grpSpPr bwMode="auto">
            <a:xfrm>
              <a:off x="-454060" y="3593903"/>
              <a:ext cx="330033" cy="396146"/>
              <a:chOff x="1018031" y="5113037"/>
              <a:chExt cx="373412" cy="448177"/>
            </a:xfrm>
          </p:grpSpPr>
          <p:pic>
            <p:nvPicPr>
              <p:cNvPr id="52" name="Billede 5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134460"/>
                <a:ext cx="373412" cy="426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Rounded Rectangle 25"/>
              <p:cNvSpPr/>
              <p:nvPr/>
            </p:nvSpPr>
            <p:spPr bwMode="auto">
              <a:xfrm>
                <a:off x="1023497" y="5113037"/>
                <a:ext cx="210151" cy="17241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  <p:pic>
          <p:nvPicPr>
            <p:cNvPr id="51" name="Billede 5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6164" y="2756287"/>
              <a:ext cx="373380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32" name="Log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091" y="1973"/>
            <a:ext cx="2638457" cy="1481952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47995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dholdslide hel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32D8AF8-A0F5-4BFA-BC39-F3FA126B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3" y="438150"/>
            <a:ext cx="10515600" cy="576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56F8C-F7DB-4D6B-8585-0B1E78C9CAB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2703" y="1251189"/>
            <a:ext cx="10515600" cy="5082936"/>
          </a:xfrm>
        </p:spPr>
        <p:txBody>
          <a:bodyPr/>
          <a:lstStyle>
            <a:lvl2pPr marL="542925" indent="-180975"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7749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4"/>
          </p:nvPr>
        </p:nvSpPr>
        <p:spPr>
          <a:xfrm>
            <a:off x="1908175" y="1941512"/>
            <a:ext cx="9116086" cy="3726000"/>
          </a:xfrm>
          <a:solidFill>
            <a:srgbClr val="9B9B9B"/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091" y="0"/>
            <a:ext cx="2638457" cy="1485897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grpSp>
        <p:nvGrpSpPr>
          <p:cNvPr id="15" name="Gruppe 14"/>
          <p:cNvGrpSpPr/>
          <p:nvPr/>
        </p:nvGrpSpPr>
        <p:grpSpPr>
          <a:xfrm>
            <a:off x="-2593570" y="1548000"/>
            <a:ext cx="2484101" cy="2698321"/>
            <a:chOff x="-2593570" y="4522748"/>
            <a:chExt cx="2484101" cy="2698321"/>
          </a:xfrm>
        </p:grpSpPr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-2593570" y="4522748"/>
              <a:ext cx="2451171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</a:t>
              </a:r>
            </a:p>
            <a:p>
              <a:pPr algn="r" eaLnBrk="1" hangingPunct="1">
                <a:spcAft>
                  <a:spcPts val="300"/>
                </a:spcAft>
                <a:defRPr/>
              </a:pPr>
              <a:endPara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 eaLnBrk="1" hangingPunct="1">
                <a:spcAft>
                  <a:spcPts val="3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på det lille billede-indsættelsesikon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midten</a:t>
              </a:r>
              <a:r>
                <a:rPr 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at ændre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7" name="Billed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2849" y="6843857"/>
              <a:ext cx="330033" cy="3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25"/>
            <p:cNvSpPr/>
            <p:nvPr/>
          </p:nvSpPr>
          <p:spPr bwMode="auto">
            <a:xfrm>
              <a:off x="-478018" y="6842378"/>
              <a:ext cx="185738" cy="15240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noProof="1"/>
            </a:p>
          </p:txBody>
        </p:sp>
        <p:pic>
          <p:nvPicPr>
            <p:cNvPr id="19" name="Billede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2849" y="5950060"/>
              <a:ext cx="373380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</p:spTree>
    <p:extLst>
      <p:ext uri="{BB962C8B-B14F-4D97-AF65-F5344CB8AC3E}">
        <p14:creationId xmlns:p14="http://schemas.microsoft.com/office/powerpoint/2010/main" val="1057320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lede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en-GB"/>
          </a:p>
        </p:txBody>
      </p:sp>
      <p:sp>
        <p:nvSpPr>
          <p:cNvPr id="6" name="Pladsholder til billede 2"/>
          <p:cNvSpPr>
            <a:spLocks noGrp="1"/>
          </p:cNvSpPr>
          <p:nvPr>
            <p:ph type="pic" sz="quarter" idx="14"/>
          </p:nvPr>
        </p:nvSpPr>
        <p:spPr>
          <a:xfrm>
            <a:off x="1908176" y="1941513"/>
            <a:ext cx="9116090" cy="3724925"/>
          </a:xfrm>
          <a:solidFill>
            <a:srgbClr val="9B9B9B"/>
          </a:solidFill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grpSp>
        <p:nvGrpSpPr>
          <p:cNvPr id="15" name="Gruppe 14"/>
          <p:cNvGrpSpPr/>
          <p:nvPr/>
        </p:nvGrpSpPr>
        <p:grpSpPr>
          <a:xfrm>
            <a:off x="-2593570" y="1548000"/>
            <a:ext cx="2484101" cy="2698321"/>
            <a:chOff x="-2593570" y="4522748"/>
            <a:chExt cx="2484101" cy="2698321"/>
          </a:xfrm>
        </p:grpSpPr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-2593570" y="4522748"/>
              <a:ext cx="2451171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 med kant</a:t>
              </a:r>
            </a:p>
            <a:p>
              <a:pPr algn="r" eaLnBrk="1" hangingPunct="1">
                <a:spcAft>
                  <a:spcPts val="300"/>
                </a:spcAft>
                <a:defRPr/>
              </a:pPr>
              <a:endPara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 eaLnBrk="1" hangingPunct="1">
                <a:spcAft>
                  <a:spcPts val="300"/>
                </a:spcAft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på det lille billede-indsættelsesikon 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 midten</a:t>
              </a:r>
              <a:r>
                <a:rPr lang="da-DK" sz="1000" baseline="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af pladsholderen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2.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Indsæt det ønskede billede</a:t>
              </a:r>
            </a:p>
            <a:p>
              <a:pPr algn="r" eaLnBrk="1" hangingPunct="1">
                <a:spcBef>
                  <a:spcPts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3.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Klik </a:t>
              </a:r>
              <a:r>
                <a:rPr 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Beskær </a:t>
              </a: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at ændre</a:t>
              </a:r>
              <a:b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billedets fokus/størrelse</a:t>
              </a: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endParaRPr lang="da-DK" alt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r" eaLnBrk="1" hangingPunct="1">
                <a:spcBef>
                  <a:spcPct val="0"/>
                </a:spcBef>
                <a:spcAft>
                  <a:spcPts val="240"/>
                </a:spcAft>
                <a:buFontTx/>
                <a:buNone/>
                <a:defRPr/>
              </a:pP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4. 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Ønsker du at skalere billedet, så hold </a:t>
              </a:r>
              <a:r>
                <a:rPr lang="da-DK" altLang="da-DK" sz="1000" b="1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SHIFT</a:t>
              </a:r>
              <a:r>
                <a:rPr lang="da-DK" altLang="da-DK" sz="1000" noProof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-knappen nede, mens der trækkes i billedets hjørner</a:t>
              </a:r>
            </a:p>
          </p:txBody>
        </p:sp>
        <p:pic>
          <p:nvPicPr>
            <p:cNvPr id="17" name="Billede 5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2849" y="6843857"/>
              <a:ext cx="330033" cy="37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ounded Rectangle 25"/>
            <p:cNvSpPr/>
            <p:nvPr/>
          </p:nvSpPr>
          <p:spPr bwMode="auto">
            <a:xfrm>
              <a:off x="-478018" y="6842378"/>
              <a:ext cx="185738" cy="152400"/>
            </a:xfrm>
            <a:prstGeom prst="roundRect">
              <a:avLst/>
            </a:prstGeom>
            <a:noFill/>
            <a:ln w="19050">
              <a:solidFill>
                <a:srgbClr val="E31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a-DK" sz="2000" noProof="1"/>
            </a:p>
          </p:txBody>
        </p:sp>
        <p:pic>
          <p:nvPicPr>
            <p:cNvPr id="27" name="Billede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2849" y="5950060"/>
              <a:ext cx="373380" cy="32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21" name="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3091" y="1972"/>
            <a:ext cx="2638457" cy="1481952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899659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-2593570" y="1548000"/>
            <a:ext cx="245117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</p:spTree>
    <p:extLst>
      <p:ext uri="{BB962C8B-B14F-4D97-AF65-F5344CB8AC3E}">
        <p14:creationId xmlns:p14="http://schemas.microsoft.com/office/powerpoint/2010/main" val="2728888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Overskrift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maksimalt to linjer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-2593570" y="1548000"/>
            <a:ext cx="245117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med kant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12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80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-2593570" y="1548000"/>
            <a:ext cx="245117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Tomt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</p:spTree>
    <p:extLst>
      <p:ext uri="{BB962C8B-B14F-4D97-AF65-F5344CB8AC3E}">
        <p14:creationId xmlns:p14="http://schemas.microsoft.com/office/powerpoint/2010/main" val="290533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med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fik"/>
          <p:cNvSpPr>
            <a:spLocks/>
          </p:cNvSpPr>
          <p:nvPr/>
        </p:nvSpPr>
        <p:spPr bwMode="auto">
          <a:xfrm>
            <a:off x="0" y="1588"/>
            <a:ext cx="12189600" cy="6859588"/>
          </a:xfrm>
          <a:custGeom>
            <a:avLst/>
            <a:gdLst>
              <a:gd name="T0" fmla="*/ 7677 w 7677"/>
              <a:gd name="T1" fmla="*/ 499 h 4321"/>
              <a:gd name="T2" fmla="*/ 7677 w 7677"/>
              <a:gd name="T3" fmla="*/ 0 h 4321"/>
              <a:gd name="T4" fmla="*/ 0 w 7677"/>
              <a:gd name="T5" fmla="*/ 0 h 4321"/>
              <a:gd name="T6" fmla="*/ 0 w 7677"/>
              <a:gd name="T7" fmla="*/ 499 h 4321"/>
              <a:gd name="T8" fmla="*/ 0 w 7677"/>
              <a:gd name="T9" fmla="*/ 4321 h 4321"/>
              <a:gd name="T10" fmla="*/ 499 w 7677"/>
              <a:gd name="T11" fmla="*/ 4321 h 4321"/>
              <a:gd name="T12" fmla="*/ 499 w 7677"/>
              <a:gd name="T13" fmla="*/ 499 h 4321"/>
              <a:gd name="T14" fmla="*/ 7677 w 7677"/>
              <a:gd name="T15" fmla="*/ 499 h 4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77" h="4321">
                <a:moveTo>
                  <a:pt x="7677" y="499"/>
                </a:moveTo>
                <a:lnTo>
                  <a:pt x="7677" y="0"/>
                </a:lnTo>
                <a:lnTo>
                  <a:pt x="0" y="0"/>
                </a:lnTo>
                <a:lnTo>
                  <a:pt x="0" y="499"/>
                </a:lnTo>
                <a:lnTo>
                  <a:pt x="0" y="4321"/>
                </a:lnTo>
                <a:lnTo>
                  <a:pt x="499" y="4321"/>
                </a:lnTo>
                <a:lnTo>
                  <a:pt x="499" y="499"/>
                </a:lnTo>
                <a:lnTo>
                  <a:pt x="7677" y="499"/>
                </a:lnTo>
                <a:close/>
              </a:path>
            </a:pathLst>
          </a:custGeom>
          <a:solidFill>
            <a:srgbClr val="003B7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-2593570" y="1548000"/>
            <a:ext cx="2451171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Tomt</a:t>
            </a:r>
            <a:r>
              <a:rPr lang="da-DK" sz="1000" b="1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a-DK" sz="10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med kant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-2785322" y="5888924"/>
            <a:ext cx="2642921" cy="10130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layout/design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slide i venstre side 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et passende layout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“drop ned” menuen</a:t>
            </a:r>
          </a:p>
          <a:p>
            <a:pPr algn="r" eaLnBrk="1" hangingPunct="1">
              <a:spcBef>
                <a:spcPts val="0"/>
              </a:spcBef>
              <a:spcAft>
                <a:spcPts val="240"/>
              </a:spcAft>
              <a:defRPr/>
            </a:pP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du vælge layout direkte under knappen </a:t>
            </a:r>
            <a:r>
              <a:rPr lang="en-GB" sz="1000" b="1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  <a:r>
              <a:rPr lang="en-GB" sz="10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når du laver et nyt slide</a:t>
            </a:r>
          </a:p>
        </p:txBody>
      </p:sp>
      <p:pic>
        <p:nvPicPr>
          <p:cNvPr id="11" name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6047999"/>
            <a:ext cx="689234" cy="4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billede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billede 6">
            <a:extLst>
              <a:ext uri="{FF2B5EF4-FFF2-40B4-BE49-F238E27FC236}">
                <a16:creationId xmlns:a16="http://schemas.microsoft.com/office/drawing/2014/main" id="{C0DC6B3B-0009-E5F7-FF7A-40B7B46538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08613" cy="682783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på ikonet for at indsætte billede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6A2873B2-3458-2961-1E1E-C3333C5E9B52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35D216C4-90C3-F7C4-3E25-5C09ABB804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C4581BB4-460B-3950-849A-571E8C7683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1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billede b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Pladsholder til billede 6" descr="Et billede, der indeholder gammel, snavset&#10;&#10;Automatisk genereret beskrivelse">
            <a:extLst>
              <a:ext uri="{FF2B5EF4-FFF2-40B4-BE49-F238E27FC236}">
                <a16:creationId xmlns:a16="http://schemas.microsoft.com/office/drawing/2014/main" id="{9BCDD37B-ECAD-D0E5-378A-04D0CF12F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40" r="20938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9808C327-6E7D-7556-52FE-C8E6A7F6869B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6405112B-10E3-2446-6B56-7C7650976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7" name="Lige forbindelse 6">
              <a:extLst>
                <a:ext uri="{FF2B5EF4-FFF2-40B4-BE49-F238E27FC236}">
                  <a16:creationId xmlns:a16="http://schemas.microsoft.com/office/drawing/2014/main" id="{68FD3430-63F1-E179-C88C-B6AE4660BD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15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billede h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BB63FC-89A4-4503-A15E-0F28F30A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92" y="440545"/>
            <a:ext cx="5660366" cy="576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AA3CF0B-95B8-4D2C-90C2-D386B5B47F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6792" y="1242202"/>
            <a:ext cx="5728629" cy="5285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1E947F1C-7763-31FD-F685-0A9691A43A36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4E50D7BD-667D-05B6-EDF2-C7514F910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5" name="Lige forbindelse 4">
              <a:extLst>
                <a:ext uri="{FF2B5EF4-FFF2-40B4-BE49-F238E27FC236}">
                  <a16:creationId xmlns:a16="http://schemas.microsoft.com/office/drawing/2014/main" id="{69386606-F74F-1DC2-7629-5C3D56015F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6E1A6D2A-A255-9AE1-BD65-5F909BAC1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4890053" cy="682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6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billede Aarhus 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6" name="Billede 5" descr="Et billede, der indeholder væg&#10;&#10;Automatisk genereret beskrivelse">
            <a:extLst>
              <a:ext uri="{FF2B5EF4-FFF2-40B4-BE49-F238E27FC236}">
                <a16:creationId xmlns:a16="http://schemas.microsoft.com/office/drawing/2014/main" id="{3175E1C6-6962-BFED-2F78-80F766453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6" t="616" r="20203"/>
          <a:stretch/>
        </p:blipFill>
        <p:spPr>
          <a:xfrm>
            <a:off x="0" y="0"/>
            <a:ext cx="5408613" cy="6815818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069B49BD-EF82-7901-8EE6-95761FC56D5A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F2839860-2C2D-A1C2-77B8-8E0DAF1D8C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5" name="Lige forbindelse 4">
              <a:extLst>
                <a:ext uri="{FF2B5EF4-FFF2-40B4-BE49-F238E27FC236}">
                  <a16:creationId xmlns:a16="http://schemas.microsoft.com/office/drawing/2014/main" id="{C5E84A7E-EA2B-331C-75A3-5665CF1201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66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sslide m br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7B80A-F2BF-4245-ADF0-C31A7BE5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5" y="438628"/>
            <a:ext cx="5816600" cy="576000"/>
          </a:xfrm>
        </p:spPr>
        <p:txBody>
          <a:bodyPr anchor="b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40ADC232-FA8A-44CF-BE7C-A849133FC3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46725" y="1245262"/>
            <a:ext cx="5744051" cy="5063464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buSzPct val="150000"/>
              <a:defRPr sz="2000"/>
            </a:lvl1pPr>
            <a:lvl2pPr>
              <a:buClr>
                <a:schemeClr val="accent4"/>
              </a:buClr>
              <a:buSzPct val="150000"/>
              <a:defRPr sz="1800"/>
            </a:lvl2pPr>
            <a:lvl3pPr>
              <a:buClr>
                <a:schemeClr val="accent4"/>
              </a:buClr>
              <a:buSzPct val="150000"/>
              <a:defRPr sz="1600"/>
            </a:lvl3pPr>
            <a:lvl4pPr>
              <a:buClr>
                <a:schemeClr val="accent4"/>
              </a:buClr>
              <a:buSzPct val="150000"/>
              <a:defRPr sz="1400"/>
            </a:lvl4pPr>
            <a:lvl5pPr>
              <a:buClr>
                <a:schemeClr val="accent4"/>
              </a:buClr>
              <a:buSzPct val="150000"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8" name="Pladsholder til billede 7" descr="Et billede, der indeholder natur, bred, solnedgang&#10;&#10;Automatisk genereret beskrivelse">
            <a:extLst>
              <a:ext uri="{FF2B5EF4-FFF2-40B4-BE49-F238E27FC236}">
                <a16:creationId xmlns:a16="http://schemas.microsoft.com/office/drawing/2014/main" id="{093E956E-1A30-87C4-C562-0D71605A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72" t="9433" r="25139"/>
          <a:stretch/>
        </p:blipFill>
        <p:spPr>
          <a:xfrm>
            <a:off x="0" y="0"/>
            <a:ext cx="5408613" cy="6827838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29A4C958-61D4-D639-6076-CD363001B17E}"/>
              </a:ext>
            </a:extLst>
          </p:cNvPr>
          <p:cNvGrpSpPr/>
          <p:nvPr userDrawn="1"/>
        </p:nvGrpSpPr>
        <p:grpSpPr>
          <a:xfrm>
            <a:off x="0" y="5907469"/>
            <a:ext cx="12240125" cy="1081556"/>
            <a:chOff x="0" y="5907469"/>
            <a:chExt cx="12240125" cy="1081556"/>
          </a:xfrm>
        </p:grpSpPr>
        <p:pic>
          <p:nvPicPr>
            <p:cNvPr id="4" name="Billede 3" descr="Et billede, der indeholder tegneserie&#10;&#10;Automatisk genereret beskrivelse">
              <a:extLst>
                <a:ext uri="{FF2B5EF4-FFF2-40B4-BE49-F238E27FC236}">
                  <a16:creationId xmlns:a16="http://schemas.microsoft.com/office/drawing/2014/main" id="{C4608AFB-C455-6630-AE8C-63DEFAD430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595" y="5907469"/>
              <a:ext cx="3148530" cy="1081556"/>
            </a:xfrm>
            <a:prstGeom prst="rect">
              <a:avLst/>
            </a:prstGeom>
          </p:spPr>
        </p:pic>
        <p:cxnSp>
          <p:nvCxnSpPr>
            <p:cNvPr id="5" name="Lige forbindelse 4">
              <a:extLst>
                <a:ext uri="{FF2B5EF4-FFF2-40B4-BE49-F238E27FC236}">
                  <a16:creationId xmlns:a16="http://schemas.microsoft.com/office/drawing/2014/main" id="{DE1A3806-9F31-33B1-8CB6-92162374D8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847088"/>
              <a:ext cx="12192000" cy="0"/>
            </a:xfrm>
            <a:prstGeom prst="line">
              <a:avLst/>
            </a:prstGeom>
            <a:ln w="38100">
              <a:solidFill>
                <a:srgbClr val="0568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22.emf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tekst, silhuet&#10;&#10;Automatisk genereret beskrivelse">
            <a:extLst>
              <a:ext uri="{FF2B5EF4-FFF2-40B4-BE49-F238E27FC236}">
                <a16:creationId xmlns:a16="http://schemas.microsoft.com/office/drawing/2014/main" id="{6A19EA7C-C0B5-44C5-E68C-0D223458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84" b="12764"/>
          <a:stretch/>
        </p:blipFill>
        <p:spPr>
          <a:xfrm>
            <a:off x="10035208" y="6190266"/>
            <a:ext cx="2156792" cy="674835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FD92973-3849-43F6-898B-4B895FF8F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82" y="447675"/>
            <a:ext cx="10515600" cy="57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CFB7CF-875E-4071-8044-D2F522353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782" y="1243466"/>
            <a:ext cx="10515600" cy="504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2CC2D1FE-4782-4A5A-AEB0-1F24881AA955}"/>
              </a:ext>
            </a:extLst>
          </p:cNvPr>
          <p:cNvCxnSpPr>
            <a:cxnSpLocks/>
          </p:cNvCxnSpPr>
          <p:nvPr userDrawn="1"/>
        </p:nvCxnSpPr>
        <p:spPr>
          <a:xfrm>
            <a:off x="0" y="6848475"/>
            <a:ext cx="12192000" cy="1"/>
          </a:xfrm>
          <a:prstGeom prst="line">
            <a:avLst/>
          </a:prstGeom>
          <a:ln w="57150">
            <a:solidFill>
              <a:srgbClr val="5F3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04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672" r:id="rId2"/>
    <p:sldLayoutId id="2147483666" r:id="rId3"/>
    <p:sldLayoutId id="2147483792" r:id="rId4"/>
    <p:sldLayoutId id="2147483787" r:id="rId5"/>
    <p:sldLayoutId id="2147483775" r:id="rId6"/>
    <p:sldLayoutId id="2147483776" r:id="rId7"/>
    <p:sldLayoutId id="2147483777" r:id="rId8"/>
    <p:sldLayoutId id="2147483779" r:id="rId9"/>
    <p:sldLayoutId id="2147483789" r:id="rId10"/>
    <p:sldLayoutId id="2147483780" r:id="rId11"/>
    <p:sldLayoutId id="2147483781" r:id="rId12"/>
    <p:sldLayoutId id="2147483782" r:id="rId13"/>
    <p:sldLayoutId id="2147483783" r:id="rId14"/>
    <p:sldLayoutId id="2147483785" r:id="rId15"/>
    <p:sldLayoutId id="2147483786" r:id="rId16"/>
    <p:sldLayoutId id="2147483667" r:id="rId17"/>
    <p:sldLayoutId id="2147483760" r:id="rId18"/>
    <p:sldLayoutId id="2147483676" r:id="rId19"/>
    <p:sldLayoutId id="2147483677" r:id="rId20"/>
    <p:sldLayoutId id="2147483675" r:id="rId21"/>
    <p:sldLayoutId id="2147483756" r:id="rId22"/>
    <p:sldLayoutId id="2147483790" r:id="rId23"/>
    <p:sldLayoutId id="2147483791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 black(Overskrifter)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809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777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4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8175" y="792163"/>
            <a:ext cx="7561264" cy="91491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8175" y="1898650"/>
            <a:ext cx="9116091" cy="3790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8176" y="0"/>
            <a:ext cx="9116090" cy="7921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 i="0" cap="all" baseline="0">
                <a:solidFill>
                  <a:srgbClr val="003B7A"/>
                </a:solidFill>
              </a:defRPr>
            </a:lvl1pPr>
          </a:lstStyle>
          <a:p>
            <a:fld id="{8BBB0894-1C71-4B96-8D98-B16D1A24F77A}" type="datetimeFigureOut">
              <a:rPr lang="da-DK" smtClean="0"/>
              <a:t>12-06-2024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-5400000">
            <a:off x="-2042476" y="2834482"/>
            <a:ext cx="4876965" cy="79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000" b="1" i="0" cap="all" baseline="0">
                <a:solidFill>
                  <a:srgbClr val="003B7A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5806" y="6048001"/>
            <a:ext cx="558460" cy="438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rgbClr val="003B7A"/>
                </a:solidFill>
              </a:defRPr>
            </a:lvl1pPr>
          </a:lstStyle>
          <a:p>
            <a:fld id="{358792DC-5451-43C9-8C7D-BC8D8B45445F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Logo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048293"/>
            <a:ext cx="689233" cy="41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</p:sldLayoutIdLst>
  <p:txStyles>
    <p:titleStyle>
      <a:lvl1pPr algn="l" defTabSz="685800" rtl="0" eaLnBrk="1" latinLnBrk="0" hangingPunct="1">
        <a:lnSpc>
          <a:spcPct val="83000"/>
        </a:lnSpc>
        <a:spcBef>
          <a:spcPct val="0"/>
        </a:spcBef>
        <a:buNone/>
        <a:defRPr sz="2800" b="1" kern="1200">
          <a:solidFill>
            <a:srgbClr val="003B7A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​"/>
        <a:defRPr sz="1600" b="1" kern="1200">
          <a:solidFill>
            <a:srgbClr val="003B7A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600" kern="1200">
          <a:solidFill>
            <a:srgbClr val="003B7A"/>
          </a:solidFill>
          <a:latin typeface="+mn-lt"/>
          <a:ea typeface="+mn-ea"/>
          <a:cs typeface="+mn-cs"/>
        </a:defRPr>
      </a:lvl2pPr>
      <a:lvl3pPr marL="180000" indent="-180000" algn="l" defTabSz="685800" rtl="0" eaLnBrk="1" latinLnBrk="0" hangingPunct="1">
        <a:lnSpc>
          <a:spcPct val="10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›"/>
        <a:defRPr sz="1600" kern="1200">
          <a:solidFill>
            <a:srgbClr val="003B7A"/>
          </a:solidFill>
          <a:latin typeface="+mn-lt"/>
          <a:ea typeface="+mn-ea"/>
          <a:cs typeface="+mn-cs"/>
        </a:defRPr>
      </a:lvl3pPr>
      <a:lvl4pPr marL="360000" indent="-180000" algn="l" defTabSz="685800" rtl="0" eaLnBrk="1" latinLnBrk="0" hangingPunct="1">
        <a:lnSpc>
          <a:spcPct val="10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›"/>
        <a:defRPr sz="1400" kern="1200">
          <a:solidFill>
            <a:srgbClr val="003B7A"/>
          </a:solidFill>
          <a:latin typeface="+mn-lt"/>
          <a:ea typeface="+mn-ea"/>
          <a:cs typeface="+mn-cs"/>
        </a:defRPr>
      </a:lvl4pPr>
      <a:lvl5pPr marL="360000" indent="-180000" algn="l" defTabSz="685800" rtl="0" eaLnBrk="1" latinLnBrk="0" hangingPunct="1">
        <a:lnSpc>
          <a:spcPct val="10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›"/>
        <a:defRPr sz="1400" kern="1200">
          <a:solidFill>
            <a:srgbClr val="003B7A"/>
          </a:solidFill>
          <a:latin typeface="+mn-lt"/>
          <a:ea typeface="+mn-ea"/>
          <a:cs typeface="+mn-cs"/>
        </a:defRPr>
      </a:lvl5pPr>
      <a:lvl6pPr marL="360000" indent="-180000" algn="l" defTabSz="6858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›"/>
        <a:defRPr sz="1350" kern="1200">
          <a:solidFill>
            <a:srgbClr val="003B7A"/>
          </a:solidFill>
          <a:latin typeface="+mn-lt"/>
          <a:ea typeface="+mn-ea"/>
          <a:cs typeface="+mn-cs"/>
        </a:defRPr>
      </a:lvl6pPr>
      <a:lvl7pPr marL="360000" indent="-180000" algn="l" defTabSz="6858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›"/>
        <a:defRPr sz="1350" kern="1200">
          <a:solidFill>
            <a:srgbClr val="003B7A"/>
          </a:solidFill>
          <a:latin typeface="+mn-lt"/>
          <a:ea typeface="+mn-ea"/>
          <a:cs typeface="+mn-cs"/>
        </a:defRPr>
      </a:lvl7pPr>
      <a:lvl8pPr marL="360000" indent="-180000" algn="l" defTabSz="6858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›"/>
        <a:defRPr sz="1350" kern="1200">
          <a:solidFill>
            <a:srgbClr val="003B7A"/>
          </a:solidFill>
          <a:latin typeface="+mn-lt"/>
          <a:ea typeface="+mn-ea"/>
          <a:cs typeface="+mn-cs"/>
        </a:defRPr>
      </a:lvl8pPr>
      <a:lvl9pPr marL="360000" indent="-180000" algn="l" defTabSz="6858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Char char="›"/>
        <a:defRPr sz="1350" kern="1200">
          <a:solidFill>
            <a:srgbClr val="003B7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96">
          <p15:clr>
            <a:srgbClr val="F26B43"/>
          </p15:clr>
        </p15:guide>
        <p15:guide id="2" pos="1202">
          <p15:clr>
            <a:srgbClr val="F26B43"/>
          </p15:clr>
        </p15:guide>
        <p15:guide id="3" pos="6949">
          <p15:clr>
            <a:srgbClr val="F26B43"/>
          </p15:clr>
        </p15:guide>
        <p15:guide id="4" orient="horz" pos="3584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pos="498">
          <p15:clr>
            <a:srgbClr val="F26B43"/>
          </p15:clr>
        </p15:guide>
        <p15:guide id="7" pos="4013">
          <p15:clr>
            <a:srgbClr val="F26B43"/>
          </p15:clr>
        </p15:guide>
        <p15:guide id="8" pos="4137">
          <p15:clr>
            <a:srgbClr val="F26B43"/>
          </p15:clr>
        </p15:guide>
        <p15:guide id="9" pos="5965">
          <p15:clr>
            <a:srgbClr val="F26B43"/>
          </p15:clr>
        </p15:guide>
        <p15:guide id="10" orient="horz" pos="1223">
          <p15:clr>
            <a:srgbClr val="F26B43"/>
          </p15:clr>
        </p15:guide>
        <p15:guide id="11" orient="horz" pos="35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leetoptimiser.aarhus.dk/" TargetMode="External"/><Relationship Id="rId2" Type="http://schemas.openxmlformats.org/officeDocument/2006/relationships/hyperlink" Target="mailto:joada@aarhus.dk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mailto:sofbu@aarhus.d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72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image" Target="../media/image63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75.png"/><Relationship Id="rId5" Type="http://schemas.openxmlformats.org/officeDocument/2006/relationships/image" Target="../media/image65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68.png"/><Relationship Id="rId19" Type="http://schemas.microsoft.com/office/2007/relationships/hdphoto" Target="../media/hdphoto8.wdp"/><Relationship Id="rId4" Type="http://schemas.openxmlformats.org/officeDocument/2006/relationships/image" Target="../media/image64.png"/><Relationship Id="rId9" Type="http://schemas.openxmlformats.org/officeDocument/2006/relationships/image" Target="../media/image67.gif"/><Relationship Id="rId14" Type="http://schemas.openxmlformats.org/officeDocument/2006/relationships/image" Target="../media/image70.png"/><Relationship Id="rId22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3C9033E-7B1F-9340-5B03-FE084C671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9650" y="5637331"/>
            <a:ext cx="6743803" cy="463238"/>
          </a:xfrm>
        </p:spPr>
        <p:txBody>
          <a:bodyPr/>
          <a:lstStyle/>
          <a:p>
            <a:r>
              <a:rPr lang="da-DK" dirty="0"/>
              <a:t>FleetOptimiser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C5876D41-2FD4-4476-8909-702AF540B7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Juni 2024</a:t>
            </a:r>
          </a:p>
        </p:txBody>
      </p:sp>
    </p:spTree>
    <p:extLst>
      <p:ext uri="{BB962C8B-B14F-4D97-AF65-F5344CB8AC3E}">
        <p14:creationId xmlns:p14="http://schemas.microsoft.com/office/powerpoint/2010/main" val="396851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0FBB044B-FCBB-86BD-558A-C81F513393B6}"/>
              </a:ext>
            </a:extLst>
          </p:cNvPr>
          <p:cNvSpPr txBox="1"/>
          <p:nvPr/>
        </p:nvSpPr>
        <p:spPr>
          <a:xfrm>
            <a:off x="77002" y="4949560"/>
            <a:ext cx="31669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>
                <a:solidFill>
                  <a:schemeClr val="bg1"/>
                </a:solidFill>
              </a:rPr>
              <a:t>Joachim Daus-Petersen</a:t>
            </a:r>
          </a:p>
          <a:p>
            <a:r>
              <a:rPr lang="da-DK" b="1">
                <a:solidFill>
                  <a:schemeClr val="bg1"/>
                </a:solidFill>
              </a:rPr>
              <a:t>Projektleder</a:t>
            </a:r>
            <a:endParaRPr lang="da-DK" sz="1800" b="1">
              <a:solidFill>
                <a:schemeClr val="bg1"/>
              </a:solidFill>
            </a:endParaRPr>
          </a:p>
          <a:p>
            <a:r>
              <a:rPr lang="da-DK" sz="1800" b="1">
                <a:solidFill>
                  <a:schemeClr val="bg1"/>
                </a:solidFill>
              </a:rPr>
              <a:t>Fælles IT og Digitalisering</a:t>
            </a:r>
            <a:br>
              <a:rPr lang="da-DK" sz="1800" b="1">
                <a:solidFill>
                  <a:schemeClr val="bg1"/>
                </a:solidFill>
              </a:rPr>
            </a:br>
            <a:r>
              <a:rPr lang="da-DK" sz="1800" b="1">
                <a:solidFill>
                  <a:schemeClr val="bg1"/>
                </a:solidFill>
              </a:rPr>
              <a:t>Aarhus Kommune</a:t>
            </a:r>
          </a:p>
          <a:p>
            <a:r>
              <a:rPr lang="da-DK" b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joada</a:t>
            </a:r>
            <a:r>
              <a:rPr lang="da-DK" sz="1800" b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@aarhus.dk</a:t>
            </a:r>
            <a:r>
              <a:rPr lang="da-DK" sz="18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CCF9FC1-123D-00AF-9875-327F30D19D88}"/>
              </a:ext>
            </a:extLst>
          </p:cNvPr>
          <p:cNvSpPr txBox="1"/>
          <p:nvPr/>
        </p:nvSpPr>
        <p:spPr>
          <a:xfrm>
            <a:off x="77002" y="125125"/>
            <a:ext cx="6112764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b="1" dirty="0">
                <a:solidFill>
                  <a:schemeClr val="bg1"/>
                </a:solidFill>
              </a:rPr>
              <a:t>Følg med på LinkedIn</a:t>
            </a:r>
          </a:p>
          <a:p>
            <a:pPr>
              <a:spcBef>
                <a:spcPts val="400"/>
              </a:spcBef>
            </a:pPr>
            <a:r>
              <a:rPr lang="da-DK" sz="2800" b="1" dirty="0">
                <a:solidFill>
                  <a:schemeClr val="bg1"/>
                </a:solidFill>
              </a:rPr>
              <a:t>#FleetOptimiser</a:t>
            </a:r>
          </a:p>
          <a:p>
            <a:endParaRPr lang="da-DK" sz="2400" b="1" dirty="0">
              <a:solidFill>
                <a:schemeClr val="bg1"/>
              </a:solidFill>
            </a:endParaRPr>
          </a:p>
          <a:p>
            <a:r>
              <a:rPr lang="da-DK" sz="2400" b="1" dirty="0">
                <a:solidFill>
                  <a:schemeClr val="bg1"/>
                </a:solidFill>
              </a:rPr>
              <a:t>Eller </a:t>
            </a:r>
          </a:p>
          <a:p>
            <a:endParaRPr lang="da-DK" sz="2400" b="1" dirty="0">
              <a:solidFill>
                <a:schemeClr val="bg1"/>
              </a:solidFill>
            </a:endParaRPr>
          </a:p>
          <a:p>
            <a:r>
              <a:rPr lang="da-DK" sz="3200" b="1" dirty="0">
                <a:solidFill>
                  <a:schemeClr val="bg1"/>
                </a:solidFill>
              </a:rPr>
              <a:t>Hjemmesiden</a:t>
            </a:r>
          </a:p>
          <a:p>
            <a:r>
              <a:rPr lang="da-DK" sz="28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fleetoptimiser.aarhus.dk</a:t>
            </a:r>
            <a:endParaRPr lang="da-DK" sz="2800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49830E5-9A58-16CE-08E5-626367B198E7}"/>
              </a:ext>
            </a:extLst>
          </p:cNvPr>
          <p:cNvSpPr txBox="1"/>
          <p:nvPr/>
        </p:nvSpPr>
        <p:spPr>
          <a:xfrm>
            <a:off x="3452894" y="4949560"/>
            <a:ext cx="31669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>
                <a:solidFill>
                  <a:schemeClr val="bg1"/>
                </a:solidFill>
              </a:rPr>
              <a:t>Sofie Buhl</a:t>
            </a:r>
          </a:p>
          <a:p>
            <a:r>
              <a:rPr lang="da-DK" b="1">
                <a:solidFill>
                  <a:schemeClr val="bg1"/>
                </a:solidFill>
              </a:rPr>
              <a:t>Projektleder</a:t>
            </a:r>
            <a:endParaRPr lang="da-DK" sz="1800" b="1">
              <a:solidFill>
                <a:schemeClr val="bg1"/>
              </a:solidFill>
            </a:endParaRPr>
          </a:p>
          <a:p>
            <a:r>
              <a:rPr lang="da-DK" sz="1800" b="1">
                <a:solidFill>
                  <a:schemeClr val="bg1"/>
                </a:solidFill>
              </a:rPr>
              <a:t>Fælles IT og Digitalisering</a:t>
            </a:r>
            <a:br>
              <a:rPr lang="da-DK" sz="1800" b="1">
                <a:solidFill>
                  <a:schemeClr val="bg1"/>
                </a:solidFill>
              </a:rPr>
            </a:br>
            <a:r>
              <a:rPr lang="da-DK" sz="1800" b="1">
                <a:solidFill>
                  <a:schemeClr val="bg1"/>
                </a:solidFill>
              </a:rPr>
              <a:t>Aarhus Kommune</a:t>
            </a:r>
          </a:p>
          <a:p>
            <a:r>
              <a:rPr lang="da-DK" sz="1800" b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sofbu@aarhus.dk</a:t>
            </a:r>
            <a:r>
              <a:rPr lang="da-DK" sz="1800" b="1">
                <a:solidFill>
                  <a:schemeClr val="bg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882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4">
            <a:extLst>
              <a:ext uri="{FF2B5EF4-FFF2-40B4-BE49-F238E27FC236}">
                <a16:creationId xmlns:a16="http://schemas.microsoft.com/office/drawing/2014/main" id="{29F09D6C-072E-5D64-A319-D5E8E1F4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da-DK"/>
              <a:t>Hvad er </a:t>
            </a:r>
            <a:r>
              <a:rPr lang="da-DK" err="1"/>
              <a:t>FleetOptimiser</a:t>
            </a:r>
            <a:r>
              <a:rPr lang="da-DK"/>
              <a:t>?</a:t>
            </a:r>
          </a:p>
        </p:txBody>
      </p:sp>
      <p:sp>
        <p:nvSpPr>
          <p:cNvPr id="13" name="Pladsholder til indhold 12">
            <a:extLst>
              <a:ext uri="{FF2B5EF4-FFF2-40B4-BE49-F238E27FC236}">
                <a16:creationId xmlns:a16="http://schemas.microsoft.com/office/drawing/2014/main" id="{1FAA4850-8106-4320-9244-C53A027115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9" y="1121881"/>
            <a:ext cx="5959643" cy="52327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da-DK" sz="2200" err="1"/>
              <a:t>FleetOptimiser</a:t>
            </a:r>
            <a:r>
              <a:rPr lang="da-DK" sz="2200"/>
              <a:t> anvender moderne allokeringsalgoritmer til at </a:t>
            </a:r>
            <a:r>
              <a:rPr lang="da-DK" sz="2200" b="1"/>
              <a:t>optimere flådesammensætning og tildelingen af køretøjer til konkrete ture.</a:t>
            </a:r>
            <a:endParaRPr lang="da-DK" sz="2200"/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a-DK" sz="1900" b="1" i="1">
                <a:effectLst/>
                <a:latin typeface="+mj-lt"/>
                <a:ea typeface="Calibri" panose="020F0502020204030204" pitchFamily="34" charset="0"/>
              </a:rPr>
              <a:t>Manuel flådesammensætning</a:t>
            </a:r>
            <a:r>
              <a:rPr lang="da-DK" sz="1900" b="1" i="1">
                <a:latin typeface="+mj-lt"/>
                <a:ea typeface="Calibri" panose="020F0502020204030204" pitchFamily="34" charset="0"/>
              </a:rPr>
              <a:t>: </a:t>
            </a:r>
            <a:r>
              <a:rPr lang="da-DK" sz="1900">
                <a:latin typeface="+mj-lt"/>
                <a:ea typeface="Calibri" panose="020F0502020204030204" pitchFamily="34" charset="0"/>
              </a:rPr>
              <a:t>S</a:t>
            </a:r>
            <a:r>
              <a:rPr lang="da-DK" sz="1900">
                <a:effectLst/>
                <a:latin typeface="+mj-lt"/>
                <a:ea typeface="Calibri" panose="020F0502020204030204" pitchFamily="34" charset="0"/>
              </a:rPr>
              <a:t>imuler på konsekvenser for økonomi og CO2-udledning, ved valg af køretøjstype og antal på en lokation. 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a-DK" sz="1900" b="1" i="1">
                <a:effectLst/>
                <a:latin typeface="+mj-lt"/>
                <a:ea typeface="Calibri" panose="020F0502020204030204" pitchFamily="34" charset="0"/>
              </a:rPr>
              <a:t>Automatisk flådesammensætning</a:t>
            </a:r>
            <a:r>
              <a:rPr lang="da-DK" sz="190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da-DK" sz="1900" b="1">
                <a:effectLst/>
                <a:latin typeface="+mj-lt"/>
                <a:ea typeface="Calibri" panose="020F0502020204030204" pitchFamily="34" charset="0"/>
              </a:rPr>
              <a:t>(målsimulering):</a:t>
            </a:r>
            <a:r>
              <a:rPr lang="da-DK" sz="190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da-DK" sz="190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FleetOptimiser</a:t>
            </a:r>
            <a:r>
              <a:rPr lang="da-DK" sz="1900">
                <a:effectLst/>
                <a:latin typeface="+mj-lt"/>
                <a:ea typeface="Calibri" panose="020F0502020204030204" pitchFamily="34" charset="0"/>
              </a:rPr>
              <a:t> kommer med flere forslag til antal og typer af køretøjer i flåden. </a:t>
            </a:r>
            <a:r>
              <a:rPr lang="da-DK" sz="1900">
                <a:latin typeface="+mj-lt"/>
                <a:ea typeface="Calibri" panose="020F0502020204030204" pitchFamily="34" charset="0"/>
              </a:rPr>
              <a:t>T</a:t>
            </a:r>
            <a:r>
              <a:rPr lang="da-DK" sz="1900">
                <a:effectLst/>
                <a:latin typeface="+mj-lt"/>
                <a:ea typeface="Calibri" panose="020F0502020204030204" pitchFamily="34" charset="0"/>
              </a:rPr>
              <a:t>ager afsæt i organisationens klima- og/eller økonomimålsætninger.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da-DK" sz="1900" b="1" i="1">
                <a:effectLst/>
                <a:latin typeface="+mj-lt"/>
                <a:ea typeface="Calibri" panose="020F0502020204030204" pitchFamily="34" charset="0"/>
              </a:rPr>
              <a:t>Intelligent tildeling af køretøjer</a:t>
            </a:r>
            <a:r>
              <a:rPr lang="da-DK" sz="1900">
                <a:effectLst/>
                <a:latin typeface="+mj-lt"/>
                <a:ea typeface="Calibri" panose="020F0502020204030204" pitchFamily="34" charset="0"/>
              </a:rPr>
              <a:t>, hvor en algoritme kvalificerer tildelingen af køretøjer ud fra kriterier, der optimerer på økonomi og CO2</a:t>
            </a:r>
            <a:r>
              <a:rPr lang="da-DK" sz="1900">
                <a:latin typeface="+mj-lt"/>
                <a:ea typeface="Calibri" panose="020F0502020204030204" pitchFamily="34" charset="0"/>
              </a:rPr>
              <a:t> (ikke implementeret endnu).</a:t>
            </a:r>
            <a:endParaRPr lang="da-DK" sz="1900">
              <a:latin typeface="+mj-lt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B3526B3-959F-D7E5-A408-241958B8E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250"/>
          <a:stretch/>
        </p:blipFill>
        <p:spPr bwMode="auto">
          <a:xfrm>
            <a:off x="136358" y="1755397"/>
            <a:ext cx="5802888" cy="3347206"/>
          </a:xfrm>
          <a:prstGeom prst="rect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90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60CFE-3C2A-4A71-5C77-3BB0D7DE1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/>
              <a:t>Hvad kan man bruge </a:t>
            </a:r>
            <a:r>
              <a:rPr lang="da-DK" err="1"/>
              <a:t>FleetOptimiser</a:t>
            </a:r>
            <a:r>
              <a:rPr lang="da-DK"/>
              <a:t> til?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B1DC21C-7336-7160-587C-99FE9F73A62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2703" y="1587619"/>
            <a:ext cx="3904522" cy="3682761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</a:pPr>
            <a:r>
              <a:rPr lang="da-DK" sz="2200"/>
              <a:t>Overblik over overkapacitet, som kan udfases</a:t>
            </a:r>
          </a:p>
          <a:p>
            <a:pPr>
              <a:spcBef>
                <a:spcPts val="1400"/>
              </a:spcBef>
            </a:pPr>
            <a:r>
              <a:rPr lang="da-DK" sz="2200"/>
              <a:t>Vi omstiller kun det der er nødvendigt</a:t>
            </a:r>
          </a:p>
          <a:p>
            <a:pPr>
              <a:spcBef>
                <a:spcPts val="1400"/>
              </a:spcBef>
            </a:pPr>
            <a:r>
              <a:rPr lang="da-DK" sz="2200"/>
              <a:t>Indkøb tilpasset de faktiske behov og kørselsmønstre</a:t>
            </a:r>
          </a:p>
          <a:p>
            <a:pPr>
              <a:spcBef>
                <a:spcPts val="1400"/>
              </a:spcBef>
            </a:pPr>
            <a:r>
              <a:rPr lang="da-DK" sz="2200"/>
              <a:t>Ledelsesinformation – dialog og beslutningsstøtte.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04B8CA4E-41F4-8DEB-BE42-E0B646ACB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8111" y="1364768"/>
            <a:ext cx="7390627" cy="41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B4BC4537-A053-6C00-2DF2-E61ACF36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24" y="438628"/>
            <a:ext cx="6292349" cy="576000"/>
          </a:xfrm>
        </p:spPr>
        <p:txBody>
          <a:bodyPr>
            <a:normAutofit fontScale="90000"/>
          </a:bodyPr>
          <a:lstStyle/>
          <a:p>
            <a:r>
              <a:rPr lang="da-DK"/>
              <a:t>Erfaringer med </a:t>
            </a:r>
            <a:r>
              <a:rPr lang="da-DK" err="1"/>
              <a:t>FleetOptimiser</a:t>
            </a:r>
            <a:endParaRPr lang="da-DK"/>
          </a:p>
        </p:txBody>
      </p:sp>
      <p:pic>
        <p:nvPicPr>
          <p:cNvPr id="19" name="Pladsholder til billede 18" descr="Elbil med massiv udfyldning">
            <a:extLst>
              <a:ext uri="{FF2B5EF4-FFF2-40B4-BE49-F238E27FC236}">
                <a16:creationId xmlns:a16="http://schemas.microsoft.com/office/drawing/2014/main" id="{D1C9DCA3-D821-90BE-3FB4-2D9C1D079E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926" t="-16075" r="-2295" b="-15493"/>
          <a:stretch/>
        </p:blipFill>
        <p:spPr>
          <a:xfrm>
            <a:off x="0" y="0"/>
            <a:ext cx="5408613" cy="6827838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67D9A49-F40D-0EEE-8BD4-D24ECD851DB7}"/>
              </a:ext>
            </a:extLst>
          </p:cNvPr>
          <p:cNvSpPr txBox="1"/>
          <p:nvPr/>
        </p:nvSpPr>
        <p:spPr>
          <a:xfrm>
            <a:off x="5737138" y="1193595"/>
            <a:ext cx="5911515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000"/>
              <a:t>”Det er en stor fordel at flere går foran og har gjort en del af arbejdet allerede, ift. at komme i gang med </a:t>
            </a:r>
            <a:r>
              <a:rPr lang="da-DK" sz="2000" err="1"/>
              <a:t>FleetOptimiser</a:t>
            </a:r>
            <a:r>
              <a:rPr lang="da-DK" sz="2000"/>
              <a:t>.”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FC05A2C-A6A4-7EC2-FA11-BA35BD236AAA}"/>
              </a:ext>
            </a:extLst>
          </p:cNvPr>
          <p:cNvSpPr txBox="1"/>
          <p:nvPr/>
        </p:nvSpPr>
        <p:spPr>
          <a:xfrm>
            <a:off x="5737138" y="2359291"/>
            <a:ext cx="591151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000"/>
              <a:t>”Samarbejdet på tværs af myndigheder gør at vi kan </a:t>
            </a:r>
            <a:r>
              <a:rPr lang="da-DK" sz="2000" i="1"/>
              <a:t>låne</a:t>
            </a:r>
            <a:r>
              <a:rPr lang="da-DK" sz="2000"/>
              <a:t> tillid fra andre når vi selv skal i gang.”</a:t>
            </a:r>
            <a:endParaRPr lang="da-DK" sz="16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CF7C47B-82C1-E27F-E415-249A2099EA7D}"/>
              </a:ext>
            </a:extLst>
          </p:cNvPr>
          <p:cNvSpPr txBox="1"/>
          <p:nvPr/>
        </p:nvSpPr>
        <p:spPr>
          <a:xfrm>
            <a:off x="5737138" y="3221366"/>
            <a:ext cx="5911515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000"/>
              <a:t>Organisatorisk modenhed: ”Det er et stort projekt i sig selv at blive klar til at implementere og skalere nye teknologier.”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056C8BD-19ED-887B-372C-1D639CD10F74}"/>
              </a:ext>
            </a:extLst>
          </p:cNvPr>
          <p:cNvSpPr txBox="1"/>
          <p:nvPr/>
        </p:nvSpPr>
        <p:spPr>
          <a:xfrm>
            <a:off x="5737138" y="4391218"/>
            <a:ext cx="591151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000"/>
              <a:t>”For at lykkes, skal man være god til at </a:t>
            </a:r>
            <a:r>
              <a:rPr lang="da-DK" sz="2000" i="1"/>
              <a:t>klatre opad og udad</a:t>
            </a:r>
            <a:r>
              <a:rPr lang="da-DK" sz="2000"/>
              <a:t> i organisationen.”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1E5966E-85CD-324D-6186-4A173396BF34}"/>
              </a:ext>
            </a:extLst>
          </p:cNvPr>
          <p:cNvSpPr txBox="1"/>
          <p:nvPr/>
        </p:nvSpPr>
        <p:spPr>
          <a:xfrm>
            <a:off x="5737138" y="5253293"/>
            <a:ext cx="5911515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2000"/>
              <a:t>”Der er efterspørgsel på de data, som </a:t>
            </a:r>
            <a:r>
              <a:rPr lang="da-DK" sz="2000" err="1"/>
              <a:t>FleetOptimiser</a:t>
            </a:r>
            <a:r>
              <a:rPr lang="da-DK" sz="2000"/>
              <a:t> kan levere.”</a:t>
            </a:r>
          </a:p>
        </p:txBody>
      </p:sp>
    </p:spTree>
    <p:extLst>
      <p:ext uri="{BB962C8B-B14F-4D97-AF65-F5344CB8AC3E}">
        <p14:creationId xmlns:p14="http://schemas.microsoft.com/office/powerpoint/2010/main" val="35523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8AE4-E776-4D5D-C358-331B2FAE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600" b="1" dirty="0"/>
              <a:t>Økonomi: Prismodel for FleetOptimiser 2024</a:t>
            </a:r>
            <a:endParaRPr lang="da-DK" sz="3600" dirty="0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1746742-3FBD-1B07-B67B-B1DE6C34A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377" y="1243460"/>
            <a:ext cx="10515600" cy="2524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b="1" dirty="0"/>
              <a:t>Pris pr. år ekskl. moms. Inkluderer:</a:t>
            </a:r>
          </a:p>
          <a:p>
            <a:r>
              <a:rPr lang="da-DK" dirty="0"/>
              <a:t>Hosting og </a:t>
            </a:r>
            <a:r>
              <a:rPr lang="da-DK" dirty="0" err="1"/>
              <a:t>consumption</a:t>
            </a:r>
            <a:endParaRPr lang="da-DK" dirty="0"/>
          </a:p>
          <a:p>
            <a:r>
              <a:rPr lang="da-DK" dirty="0"/>
              <a:t>Supportaftale (SLA, rapportering)</a:t>
            </a:r>
          </a:p>
          <a:p>
            <a:r>
              <a:rPr lang="da-DK" dirty="0"/>
              <a:t>Supporttimer (Trin 1: 15 timer </a:t>
            </a:r>
            <a:r>
              <a:rPr lang="da-DK" dirty="0">
                <a:sym typeface="Wingdings" panose="05000000000000000000" pitchFamily="2" charset="2"/>
              </a:rPr>
              <a:t></a:t>
            </a:r>
            <a:r>
              <a:rPr lang="da-DK" dirty="0"/>
              <a:t> Trin 5: 35 timer)</a:t>
            </a:r>
          </a:p>
          <a:p>
            <a:r>
              <a:rPr lang="da-DK" dirty="0"/>
              <a:t>Vedligehold og compliance</a:t>
            </a: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DC2FF633-A179-0B21-097C-B4E7020BFE81}"/>
              </a:ext>
            </a:extLst>
          </p:cNvPr>
          <p:cNvGrpSpPr/>
          <p:nvPr/>
        </p:nvGrpSpPr>
        <p:grpSpPr>
          <a:xfrm>
            <a:off x="1437981" y="2501554"/>
            <a:ext cx="9316038" cy="3590961"/>
            <a:chOff x="1437981" y="3038764"/>
            <a:chExt cx="9316038" cy="3590961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799D869A-B5DB-D35F-CF81-6BD37D81A0A2}"/>
                </a:ext>
              </a:extLst>
            </p:cNvPr>
            <p:cNvGrpSpPr/>
            <p:nvPr/>
          </p:nvGrpSpPr>
          <p:grpSpPr>
            <a:xfrm>
              <a:off x="1437981" y="3038764"/>
              <a:ext cx="9316038" cy="3590961"/>
              <a:chOff x="1638289" y="3509818"/>
              <a:chExt cx="8890781" cy="308160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9EE9C33-9807-8CFE-1B3B-C2DBBEA4E9FB}"/>
                  </a:ext>
                </a:extLst>
              </p:cNvPr>
              <p:cNvGrpSpPr/>
              <p:nvPr/>
            </p:nvGrpSpPr>
            <p:grpSpPr>
              <a:xfrm>
                <a:off x="1638289" y="5145328"/>
                <a:ext cx="1634755" cy="1431071"/>
                <a:chOff x="3170712" y="4589812"/>
                <a:chExt cx="1365662" cy="1537855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4A4DDDF2-9137-6A93-C492-FBE5A859E2B9}"/>
                    </a:ext>
                  </a:extLst>
                </p:cNvPr>
                <p:cNvSpPr/>
                <p:nvPr/>
              </p:nvSpPr>
              <p:spPr>
                <a:xfrm>
                  <a:off x="3170712" y="4589812"/>
                  <a:ext cx="1365662" cy="1537855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endParaRPr lang="en-DK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189F1B8-1E7E-3D2D-39F1-9974A1EB5743}"/>
                    </a:ext>
                  </a:extLst>
                </p:cNvPr>
                <p:cNvSpPr txBox="1"/>
                <p:nvPr/>
              </p:nvSpPr>
              <p:spPr>
                <a:xfrm>
                  <a:off x="3307275" y="4731915"/>
                  <a:ext cx="1104405" cy="3968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>
                      <a:solidFill>
                        <a:schemeClr val="bg1"/>
                      </a:solidFill>
                    </a:rPr>
                    <a:t>70.000 kr.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B014271-0DFC-725D-3380-082EBA5FA441}"/>
                  </a:ext>
                </a:extLst>
              </p:cNvPr>
              <p:cNvGrpSpPr/>
              <p:nvPr/>
            </p:nvGrpSpPr>
            <p:grpSpPr>
              <a:xfrm>
                <a:off x="3457068" y="4736450"/>
                <a:ext cx="1634755" cy="1839949"/>
                <a:chOff x="2571008" y="2861953"/>
                <a:chExt cx="1365662" cy="2256312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0AA7802-A19B-873C-B6D5-0B20A77E6407}"/>
                    </a:ext>
                  </a:extLst>
                </p:cNvPr>
                <p:cNvSpPr/>
                <p:nvPr/>
              </p:nvSpPr>
              <p:spPr>
                <a:xfrm>
                  <a:off x="2571008" y="2861953"/>
                  <a:ext cx="1365662" cy="225631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endParaRPr lang="en-DK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97D2AF0-A45A-705C-117B-AF1E4BA8E69D}"/>
                    </a:ext>
                  </a:extLst>
                </p:cNvPr>
                <p:cNvSpPr txBox="1"/>
                <p:nvPr/>
              </p:nvSpPr>
              <p:spPr>
                <a:xfrm>
                  <a:off x="2701636" y="3136355"/>
                  <a:ext cx="1104405" cy="4529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>
                      <a:solidFill>
                        <a:schemeClr val="bg1"/>
                      </a:solidFill>
                    </a:rPr>
                    <a:t>90.000 kr.</a:t>
                  </a:r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B30CBE-E4A0-591D-0891-E9B87ACE0C96}"/>
                  </a:ext>
                </a:extLst>
              </p:cNvPr>
              <p:cNvSpPr/>
              <p:nvPr/>
            </p:nvSpPr>
            <p:spPr>
              <a:xfrm>
                <a:off x="5270460" y="4327573"/>
                <a:ext cx="1634755" cy="22488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DK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02AE9F1-CC97-ACDB-20BC-BBBF74A71266}"/>
                  </a:ext>
                </a:extLst>
              </p:cNvPr>
              <p:cNvSpPr txBox="1"/>
              <p:nvPr/>
            </p:nvSpPr>
            <p:spPr>
              <a:xfrm>
                <a:off x="5401293" y="4551784"/>
                <a:ext cx="1431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110.000 kr.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77E8569-1CCF-DC17-3563-63F18233914E}"/>
                  </a:ext>
                </a:extLst>
              </p:cNvPr>
              <p:cNvSpPr txBox="1"/>
              <p:nvPr/>
            </p:nvSpPr>
            <p:spPr>
              <a:xfrm>
                <a:off x="5375711" y="6148428"/>
                <a:ext cx="1431003" cy="41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400-599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E66575E-9E7F-A6E0-2947-F29DD17D8B51}"/>
                  </a:ext>
                </a:extLst>
              </p:cNvPr>
              <p:cNvGrpSpPr/>
              <p:nvPr/>
            </p:nvGrpSpPr>
            <p:grpSpPr>
              <a:xfrm>
                <a:off x="7083711" y="3922963"/>
                <a:ext cx="1634755" cy="2657704"/>
                <a:chOff x="2571008" y="2861953"/>
                <a:chExt cx="1365662" cy="2256312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ECB15E2A-9D10-1991-7E24-CD0188D3FEFE}"/>
                    </a:ext>
                  </a:extLst>
                </p:cNvPr>
                <p:cNvSpPr/>
                <p:nvPr/>
              </p:nvSpPr>
              <p:spPr>
                <a:xfrm>
                  <a:off x="2571008" y="2861953"/>
                  <a:ext cx="1365662" cy="225631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/>
                  <a:endParaRPr lang="en-DK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E760AB1-F2C2-C870-AD4D-51196C6A910E}"/>
                    </a:ext>
                  </a:extLst>
                </p:cNvPr>
                <p:cNvSpPr txBox="1"/>
                <p:nvPr/>
              </p:nvSpPr>
              <p:spPr>
                <a:xfrm>
                  <a:off x="2644018" y="3046088"/>
                  <a:ext cx="1211046" cy="313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>
                      <a:solidFill>
                        <a:schemeClr val="bg1"/>
                      </a:solidFill>
                    </a:rPr>
                    <a:t>130.000 kr.</a:t>
                  </a:r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DE9D7A7-78BA-1A9F-DC90-511084D3EFA2}"/>
                  </a:ext>
                </a:extLst>
              </p:cNvPr>
              <p:cNvSpPr/>
              <p:nvPr/>
            </p:nvSpPr>
            <p:spPr>
              <a:xfrm>
                <a:off x="8894315" y="3509818"/>
                <a:ext cx="1634755" cy="30665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DK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FE07DD-190D-F06C-5E9F-7D197971DE46}"/>
                  </a:ext>
                </a:extLst>
              </p:cNvPr>
              <p:cNvSpPr txBox="1"/>
              <p:nvPr/>
            </p:nvSpPr>
            <p:spPr>
              <a:xfrm>
                <a:off x="9023969" y="3738297"/>
                <a:ext cx="14310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150.000 kr.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DA97325-8A9F-1826-FAAF-586A74CA0BE3}"/>
                  </a:ext>
                </a:extLst>
              </p:cNvPr>
              <p:cNvSpPr txBox="1"/>
              <p:nvPr/>
            </p:nvSpPr>
            <p:spPr>
              <a:xfrm>
                <a:off x="3569371" y="6163739"/>
                <a:ext cx="1431003" cy="41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200-399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E11DB6-7975-EDEE-C7C5-2F154DFAE8CE}"/>
                  </a:ext>
                </a:extLst>
              </p:cNvPr>
              <p:cNvSpPr txBox="1"/>
              <p:nvPr/>
            </p:nvSpPr>
            <p:spPr>
              <a:xfrm>
                <a:off x="1731140" y="6171946"/>
                <a:ext cx="1431003" cy="41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1-199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AF0EAEF-6759-4E54-C297-271AACC89A21}"/>
                  </a:ext>
                </a:extLst>
              </p:cNvPr>
              <p:cNvSpPr txBox="1"/>
              <p:nvPr/>
            </p:nvSpPr>
            <p:spPr>
              <a:xfrm>
                <a:off x="7189776" y="6148428"/>
                <a:ext cx="1431003" cy="41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600-999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9250B0-45D7-A1AA-99E5-A66D2EA33CE6}"/>
                  </a:ext>
                </a:extLst>
              </p:cNvPr>
              <p:cNvSpPr txBox="1"/>
              <p:nvPr/>
            </p:nvSpPr>
            <p:spPr>
              <a:xfrm>
                <a:off x="9023969" y="6156923"/>
                <a:ext cx="1431003" cy="41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>
                    <a:solidFill>
                      <a:schemeClr val="bg1"/>
                    </a:solidFill>
                  </a:rPr>
                  <a:t>1000-1399</a:t>
                </a:r>
              </a:p>
            </p:txBody>
          </p:sp>
        </p:grpSp>
        <p:pic>
          <p:nvPicPr>
            <p:cNvPr id="9" name="Grafik 8" descr="Bil med massiv udfyldning">
              <a:extLst>
                <a:ext uri="{FF2B5EF4-FFF2-40B4-BE49-F238E27FC236}">
                  <a16:creationId xmlns:a16="http://schemas.microsoft.com/office/drawing/2014/main" id="{EDABEE8C-D40A-DBDC-3B78-E59E49C3B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93512" y="5474754"/>
              <a:ext cx="825926" cy="825926"/>
            </a:xfrm>
            <a:prstGeom prst="rect">
              <a:avLst/>
            </a:prstGeom>
          </p:spPr>
        </p:pic>
        <p:pic>
          <p:nvPicPr>
            <p:cNvPr id="11" name="Grafik 10" descr="Bil med massiv udfyldning">
              <a:extLst>
                <a:ext uri="{FF2B5EF4-FFF2-40B4-BE49-F238E27FC236}">
                  <a16:creationId xmlns:a16="http://schemas.microsoft.com/office/drawing/2014/main" id="{6123D69B-A7F5-8AC3-504C-489B0A9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6582" y="5468357"/>
              <a:ext cx="825926" cy="825926"/>
            </a:xfrm>
            <a:prstGeom prst="rect">
              <a:avLst/>
            </a:prstGeom>
          </p:spPr>
        </p:pic>
        <p:pic>
          <p:nvPicPr>
            <p:cNvPr id="12" name="Grafik 11" descr="Bil med massiv udfyldning">
              <a:extLst>
                <a:ext uri="{FF2B5EF4-FFF2-40B4-BE49-F238E27FC236}">
                  <a16:creationId xmlns:a16="http://schemas.microsoft.com/office/drawing/2014/main" id="{FD5B8476-7181-848D-1C85-5C7B1CDDC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90931" y="5464425"/>
              <a:ext cx="825926" cy="825926"/>
            </a:xfrm>
            <a:prstGeom prst="rect">
              <a:avLst/>
            </a:prstGeom>
          </p:spPr>
        </p:pic>
        <p:pic>
          <p:nvPicPr>
            <p:cNvPr id="14" name="Grafik 13" descr="Bil med massiv udfyldning">
              <a:extLst>
                <a:ext uri="{FF2B5EF4-FFF2-40B4-BE49-F238E27FC236}">
                  <a16:creationId xmlns:a16="http://schemas.microsoft.com/office/drawing/2014/main" id="{F223015E-F5D4-DD9F-5E59-821D0687C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77558" y="5467544"/>
              <a:ext cx="825926" cy="825926"/>
            </a:xfrm>
            <a:prstGeom prst="rect">
              <a:avLst/>
            </a:prstGeom>
          </p:spPr>
        </p:pic>
        <p:pic>
          <p:nvPicPr>
            <p:cNvPr id="16" name="Grafik 15" descr="Bil med massiv udfyldning">
              <a:extLst>
                <a:ext uri="{FF2B5EF4-FFF2-40B4-BE49-F238E27FC236}">
                  <a16:creationId xmlns:a16="http://schemas.microsoft.com/office/drawing/2014/main" id="{82E54DB1-241E-4ADD-DC01-57A9854C9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4582" y="5474754"/>
              <a:ext cx="825926" cy="825926"/>
            </a:xfrm>
            <a:prstGeom prst="rect">
              <a:avLst/>
            </a:prstGeom>
          </p:spPr>
        </p:pic>
      </p:grpSp>
      <p:sp>
        <p:nvSpPr>
          <p:cNvPr id="18" name="Tekstfelt 17">
            <a:extLst>
              <a:ext uri="{FF2B5EF4-FFF2-40B4-BE49-F238E27FC236}">
                <a16:creationId xmlns:a16="http://schemas.microsoft.com/office/drawing/2014/main" id="{51644C78-0A20-6F6C-916A-E0590DD5801B}"/>
              </a:ext>
            </a:extLst>
          </p:cNvPr>
          <p:cNvSpPr txBox="1"/>
          <p:nvPr/>
        </p:nvSpPr>
        <p:spPr>
          <a:xfrm>
            <a:off x="1437981" y="6075008"/>
            <a:ext cx="171294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Opstartsgebyr: 50.000 kr.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42C9A06-CDB4-EB82-FE81-3D0BEF25CC3F}"/>
              </a:ext>
            </a:extLst>
          </p:cNvPr>
          <p:cNvSpPr txBox="1"/>
          <p:nvPr/>
        </p:nvSpPr>
        <p:spPr>
          <a:xfrm>
            <a:off x="3354680" y="6075008"/>
            <a:ext cx="169345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Opstartsgebyr: 50.000 kr.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933562C-7E63-2757-7349-00E284947282}"/>
              </a:ext>
            </a:extLst>
          </p:cNvPr>
          <p:cNvSpPr txBox="1"/>
          <p:nvPr/>
        </p:nvSpPr>
        <p:spPr>
          <a:xfrm>
            <a:off x="5243883" y="6075008"/>
            <a:ext cx="171294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Opstartsgebyr: 50.000 kr.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B954E9E8-5203-E2BA-1A7C-8E953174F8AE}"/>
              </a:ext>
            </a:extLst>
          </p:cNvPr>
          <p:cNvSpPr txBox="1"/>
          <p:nvPr/>
        </p:nvSpPr>
        <p:spPr>
          <a:xfrm>
            <a:off x="7141146" y="6074214"/>
            <a:ext cx="171294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Opstartsgebyr: 50.000 kr.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921093C4-169B-BAB4-F685-C41912AFA097}"/>
              </a:ext>
            </a:extLst>
          </p:cNvPr>
          <p:cNvSpPr txBox="1"/>
          <p:nvPr/>
        </p:nvSpPr>
        <p:spPr>
          <a:xfrm>
            <a:off x="9038355" y="6074713"/>
            <a:ext cx="171294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Opstartsgebyr: 50.000 kr.</a:t>
            </a:r>
          </a:p>
        </p:txBody>
      </p:sp>
    </p:spTree>
    <p:extLst>
      <p:ext uri="{BB962C8B-B14F-4D97-AF65-F5344CB8AC3E}">
        <p14:creationId xmlns:p14="http://schemas.microsoft.com/office/powerpoint/2010/main" val="1085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400926A-7853-BB53-6A4E-AF78C4E16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2" y="438150"/>
            <a:ext cx="11343547" cy="576000"/>
          </a:xfrm>
        </p:spPr>
        <p:txBody>
          <a:bodyPr>
            <a:normAutofit fontScale="90000"/>
          </a:bodyPr>
          <a:lstStyle/>
          <a:p>
            <a:r>
              <a:rPr lang="da-DK" dirty="0"/>
              <a:t>Økonomi: Flådestyringssystem og FleetOptimiser 2024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63A83CE0-D087-17AD-A854-FBB2D587A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325" y="958293"/>
            <a:ext cx="9616087" cy="5830433"/>
          </a:xfrm>
          <a:prstGeom prst="rect">
            <a:avLst/>
          </a:prstGeom>
        </p:spPr>
      </p:pic>
      <p:sp>
        <p:nvSpPr>
          <p:cNvPr id="19" name="Taleboble: rektangel 18">
            <a:extLst>
              <a:ext uri="{FF2B5EF4-FFF2-40B4-BE49-F238E27FC236}">
                <a16:creationId xmlns:a16="http://schemas.microsoft.com/office/drawing/2014/main" id="{99C7A51A-0869-AD2F-1900-4C355F2137DA}"/>
              </a:ext>
            </a:extLst>
          </p:cNvPr>
          <p:cNvSpPr/>
          <p:nvPr/>
        </p:nvSpPr>
        <p:spPr>
          <a:xfrm>
            <a:off x="9313480" y="1201036"/>
            <a:ext cx="2438400" cy="1459345"/>
          </a:xfrm>
          <a:prstGeom prst="wedgeRectCallout">
            <a:avLst>
              <a:gd name="adj1" fmla="val -47348"/>
              <a:gd name="adj2" fmla="val 104860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2200" dirty="0"/>
              <a:t>Estimat på myndighed med 350 biler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9767C330-C496-7ABB-D155-6A390E691B8F}"/>
              </a:ext>
            </a:extLst>
          </p:cNvPr>
          <p:cNvGrpSpPr/>
          <p:nvPr/>
        </p:nvGrpSpPr>
        <p:grpSpPr>
          <a:xfrm>
            <a:off x="8828122" y="4430539"/>
            <a:ext cx="3124194" cy="1734207"/>
            <a:chOff x="9250942" y="4320182"/>
            <a:chExt cx="2721983" cy="1734207"/>
          </a:xfrm>
        </p:grpSpPr>
        <p:sp>
          <p:nvSpPr>
            <p:cNvPr id="20" name="Bue 19">
              <a:extLst>
                <a:ext uri="{FF2B5EF4-FFF2-40B4-BE49-F238E27FC236}">
                  <a16:creationId xmlns:a16="http://schemas.microsoft.com/office/drawing/2014/main" id="{4DCC22EF-0242-70CD-FA78-756170B3706E}"/>
                </a:ext>
              </a:extLst>
            </p:cNvPr>
            <p:cNvSpPr/>
            <p:nvPr/>
          </p:nvSpPr>
          <p:spPr>
            <a:xfrm rot="20916122">
              <a:off x="9250942" y="4320182"/>
              <a:ext cx="1131093" cy="1222582"/>
            </a:xfrm>
            <a:prstGeom prst="arc">
              <a:avLst/>
            </a:prstGeom>
            <a:ln w="50800" cap="rnd">
              <a:solidFill>
                <a:srgbClr val="59827C"/>
              </a:solidFill>
              <a:headEnd type="stealth" w="lg" len="lg"/>
              <a:tailEnd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424872 w 849745"/>
                        <a:gd name="connsiteY0" fmla="*/ 0 h 739486"/>
                        <a:gd name="connsiteX1" fmla="*/ 849745 w 849745"/>
                        <a:gd name="connsiteY1" fmla="*/ 369743 h 739486"/>
                        <a:gd name="connsiteX2" fmla="*/ 424873 w 849745"/>
                        <a:gd name="connsiteY2" fmla="*/ 369743 h 739486"/>
                        <a:gd name="connsiteX3" fmla="*/ 424872 w 849745"/>
                        <a:gd name="connsiteY3" fmla="*/ 0 h 739486"/>
                        <a:gd name="connsiteX0" fmla="*/ 424872 w 849745"/>
                        <a:gd name="connsiteY0" fmla="*/ 0 h 739486"/>
                        <a:gd name="connsiteX1" fmla="*/ 849745 w 849745"/>
                        <a:gd name="connsiteY1" fmla="*/ 369743 h 739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849745" h="739486" stroke="0" extrusionOk="0">
                          <a:moveTo>
                            <a:pt x="424872" y="0"/>
                          </a:moveTo>
                          <a:cubicBezTo>
                            <a:pt x="643628" y="-9804"/>
                            <a:pt x="844918" y="167352"/>
                            <a:pt x="849745" y="369743"/>
                          </a:cubicBezTo>
                          <a:cubicBezTo>
                            <a:pt x="639239" y="385630"/>
                            <a:pt x="592077" y="385567"/>
                            <a:pt x="424873" y="369743"/>
                          </a:cubicBezTo>
                          <a:cubicBezTo>
                            <a:pt x="418320" y="241511"/>
                            <a:pt x="411636" y="150414"/>
                            <a:pt x="424872" y="0"/>
                          </a:cubicBezTo>
                          <a:close/>
                        </a:path>
                        <a:path w="849745" h="739486" fill="none" extrusionOk="0">
                          <a:moveTo>
                            <a:pt x="424872" y="0"/>
                          </a:moveTo>
                          <a:cubicBezTo>
                            <a:pt x="659642" y="9276"/>
                            <a:pt x="842944" y="143635"/>
                            <a:pt x="849745" y="369743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E0F8E76D-5AC7-EAD2-9968-D463E3696008}"/>
                </a:ext>
              </a:extLst>
            </p:cNvPr>
            <p:cNvSpPr txBox="1"/>
            <p:nvPr/>
          </p:nvSpPr>
          <p:spPr>
            <a:xfrm>
              <a:off x="9814498" y="4854060"/>
              <a:ext cx="21584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/>
                <a:t>Skabelon kan fremsendes så I kan lave casen med egne tal.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87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60CFE-3C2A-4A71-5C77-3BB0D7DE1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900"/>
              <a:t>Fundamentet for at komme godt i gang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B1DC21C-7336-7160-587C-99FE9F73A62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72721" y="3807151"/>
            <a:ext cx="2534365" cy="72067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da-DK" sz="2800"/>
              <a:t>GPS-data på køretøjer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da-DK" i="1"/>
              <a:t>Flådestyringssystem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da-DK" sz="1600"/>
              <a:t>eller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da-DK" i="1" err="1"/>
              <a:t>LoRaWAN</a:t>
            </a:r>
            <a:r>
              <a:rPr lang="da-DK" i="1"/>
              <a:t>-sensorer</a:t>
            </a:r>
            <a:endParaRPr lang="da-DK" sz="1600" i="1"/>
          </a:p>
        </p:txBody>
      </p:sp>
      <p:pic>
        <p:nvPicPr>
          <p:cNvPr id="5" name="Grafik 4" descr="Kort med knappenål med massiv udfyldning">
            <a:extLst>
              <a:ext uri="{FF2B5EF4-FFF2-40B4-BE49-F238E27FC236}">
                <a16:creationId xmlns:a16="http://schemas.microsoft.com/office/drawing/2014/main" id="{5DF3F12C-97D6-9D13-7080-0AC151405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5904" y="1257870"/>
            <a:ext cx="2448000" cy="2448000"/>
          </a:xfrm>
          <a:prstGeom prst="rect">
            <a:avLst/>
          </a:prstGeom>
        </p:spPr>
      </p:pic>
      <p:pic>
        <p:nvPicPr>
          <p:cNvPr id="9" name="Grafik 8" descr="Mental tilstand med massiv udfyldning">
            <a:extLst>
              <a:ext uri="{FF2B5EF4-FFF2-40B4-BE49-F238E27FC236}">
                <a16:creationId xmlns:a16="http://schemas.microsoft.com/office/drawing/2014/main" id="{A32247A6-F3D5-1F90-A4EA-01FDF0697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175376" y="1257870"/>
            <a:ext cx="2448000" cy="2448000"/>
          </a:xfrm>
          <a:prstGeom prst="rect">
            <a:avLst/>
          </a:prstGeom>
        </p:spPr>
      </p:pic>
      <p:pic>
        <p:nvPicPr>
          <p:cNvPr id="16" name="Grafik 15" descr="Mappesøgning med massiv udfyldning">
            <a:extLst>
              <a:ext uri="{FF2B5EF4-FFF2-40B4-BE49-F238E27FC236}">
                <a16:creationId xmlns:a16="http://schemas.microsoft.com/office/drawing/2014/main" id="{B9AA8699-96AE-2201-727D-6786358904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895640" y="1257870"/>
            <a:ext cx="2448000" cy="2448000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9DE9A96E-3F58-CB30-6F08-10A0CFE65618}"/>
              </a:ext>
            </a:extLst>
          </p:cNvPr>
          <p:cNvSpPr txBox="1"/>
          <p:nvPr/>
        </p:nvSpPr>
        <p:spPr>
          <a:xfrm>
            <a:off x="9030690" y="3807151"/>
            <a:ext cx="2737372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a-DK" sz="2800"/>
              <a:t>Kompetencer</a:t>
            </a:r>
          </a:p>
          <a:p>
            <a:pPr>
              <a:spcAft>
                <a:spcPts val="450"/>
              </a:spcAft>
            </a:pPr>
            <a:r>
              <a:rPr lang="da-DK" sz="2000" i="1"/>
              <a:t>Dataanalyse og BI</a:t>
            </a:r>
          </a:p>
          <a:p>
            <a:pPr>
              <a:spcAft>
                <a:spcPts val="450"/>
              </a:spcAft>
            </a:pPr>
            <a:r>
              <a:rPr lang="da-DK" sz="2000" i="1"/>
              <a:t>Kommunikation</a:t>
            </a:r>
          </a:p>
          <a:p>
            <a:pPr>
              <a:spcAft>
                <a:spcPts val="450"/>
              </a:spcAft>
            </a:pPr>
            <a:r>
              <a:rPr lang="da-DK" sz="2000" i="1"/>
              <a:t>Forandringsledelse</a:t>
            </a:r>
          </a:p>
          <a:p>
            <a:pPr>
              <a:spcAft>
                <a:spcPts val="450"/>
              </a:spcAft>
            </a:pPr>
            <a:r>
              <a:rPr lang="da-DK" sz="2000" i="1"/>
              <a:t>Informationssikkerhed</a:t>
            </a:r>
            <a:endParaRPr lang="da-DK" sz="2000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A5680CF-95CC-F016-553F-0390183E56C4}"/>
              </a:ext>
            </a:extLst>
          </p:cNvPr>
          <p:cNvSpPr txBox="1"/>
          <p:nvPr/>
        </p:nvSpPr>
        <p:spPr>
          <a:xfrm>
            <a:off x="4996571" y="3807151"/>
            <a:ext cx="2246137" cy="2531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da-DK" sz="2800"/>
              <a:t>Metadata på køretøjer</a:t>
            </a:r>
          </a:p>
          <a:p>
            <a:pPr>
              <a:spcAft>
                <a:spcPts val="450"/>
              </a:spcAft>
            </a:pPr>
            <a:r>
              <a:rPr lang="da-DK" sz="2000" i="1"/>
              <a:t>Mærke, model</a:t>
            </a:r>
          </a:p>
          <a:p>
            <a:pPr>
              <a:spcAft>
                <a:spcPts val="450"/>
              </a:spcAft>
            </a:pPr>
            <a:r>
              <a:rPr lang="da-DK" sz="2000" i="1"/>
              <a:t>Brændstofforbrug</a:t>
            </a:r>
          </a:p>
          <a:p>
            <a:pPr>
              <a:spcAft>
                <a:spcPts val="450"/>
              </a:spcAft>
            </a:pPr>
            <a:r>
              <a:rPr lang="da-DK" sz="2000" i="1"/>
              <a:t>CO2-udledning</a:t>
            </a:r>
          </a:p>
          <a:p>
            <a:pPr>
              <a:spcAft>
                <a:spcPts val="450"/>
              </a:spcAft>
            </a:pPr>
            <a:r>
              <a:rPr lang="da-DK" sz="2000" i="1"/>
              <a:t>Omkostninger</a:t>
            </a:r>
            <a:endParaRPr lang="da-DK" sz="1714" i="1"/>
          </a:p>
        </p:txBody>
      </p:sp>
    </p:spTree>
    <p:extLst>
      <p:ext uri="{BB962C8B-B14F-4D97-AF65-F5344CB8AC3E}">
        <p14:creationId xmlns:p14="http://schemas.microsoft.com/office/powerpoint/2010/main" val="17327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177FE43-364C-BA1C-1D32-A95C3FA5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792" y="588321"/>
            <a:ext cx="5660366" cy="576000"/>
          </a:xfrm>
        </p:spPr>
        <p:txBody>
          <a:bodyPr>
            <a:normAutofit fontScale="90000"/>
          </a:bodyPr>
          <a:lstStyle/>
          <a:p>
            <a:r>
              <a:rPr lang="da-DK"/>
              <a:t>Overvejelser</a:t>
            </a:r>
            <a:br>
              <a:rPr lang="da-DK"/>
            </a:br>
            <a:r>
              <a:rPr lang="da-DK" sz="2000"/>
              <a:t>- til jer der går med tanker om at implementere </a:t>
            </a:r>
            <a:r>
              <a:rPr lang="da-DK" sz="2000" err="1"/>
              <a:t>FleetOptimiser</a:t>
            </a:r>
            <a:endParaRPr lang="da-DK"/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923C1DCB-A7B7-B140-F75D-BC3BAFAC28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46792" y="1417686"/>
            <a:ext cx="6238808" cy="5285177"/>
          </a:xfrm>
        </p:spPr>
        <p:txBody>
          <a:bodyPr/>
          <a:lstStyle/>
          <a:p>
            <a:pPr marL="0" indent="0">
              <a:buClr>
                <a:srgbClr val="5A2C4E"/>
              </a:buClr>
              <a:buSzPct val="150000"/>
              <a:buNone/>
            </a:pPr>
            <a:r>
              <a:rPr lang="da-DK" sz="1800" i="1"/>
              <a:t>Overvej hvilke(n) dagsorden(er) I gerne vil koble til ved forankring? F.eks.:</a:t>
            </a:r>
          </a:p>
          <a:p>
            <a:pPr lvl="1">
              <a:spcBef>
                <a:spcPts val="1200"/>
              </a:spcBef>
              <a:buClr>
                <a:srgbClr val="5A2C4E"/>
              </a:buClr>
              <a:buSzPct val="150000"/>
            </a:pPr>
            <a:r>
              <a:rPr lang="da-DK" sz="1600"/>
              <a:t>Klima og grøn omstilling – et vildt problem</a:t>
            </a:r>
          </a:p>
          <a:p>
            <a:pPr lvl="1">
              <a:spcBef>
                <a:spcPts val="1200"/>
              </a:spcBef>
              <a:buClr>
                <a:srgbClr val="5A2C4E"/>
              </a:buClr>
              <a:buSzPct val="150000"/>
            </a:pPr>
            <a:r>
              <a:rPr lang="da-DK" sz="1600"/>
              <a:t>Læringscase: kunstig intelligens til understøttelse af dialog / beslutningsstøtte</a:t>
            </a:r>
          </a:p>
          <a:p>
            <a:pPr lvl="1">
              <a:spcBef>
                <a:spcPts val="1200"/>
              </a:spcBef>
              <a:buClr>
                <a:srgbClr val="5A2C4E"/>
              </a:buClr>
              <a:buSzPct val="150000"/>
            </a:pPr>
            <a:r>
              <a:rPr lang="da-DK" sz="1600"/>
              <a:t>(Dele)økonomi og råderum</a:t>
            </a:r>
          </a:p>
          <a:p>
            <a:pPr marL="0" indent="0">
              <a:spcBef>
                <a:spcPts val="1400"/>
              </a:spcBef>
              <a:buClr>
                <a:srgbClr val="5A2C4E"/>
              </a:buClr>
              <a:buSzPct val="150000"/>
              <a:buNone/>
            </a:pPr>
            <a:r>
              <a:rPr lang="da-DK" sz="1800" i="1"/>
              <a:t>Hvilken værdi skal implementering af </a:t>
            </a:r>
            <a:r>
              <a:rPr lang="da-DK" sz="1800" i="1" err="1"/>
              <a:t>FleetOptimiser</a:t>
            </a:r>
            <a:r>
              <a:rPr lang="da-DK" sz="1800" i="1"/>
              <a:t> skabe? F.eks.:</a:t>
            </a:r>
          </a:p>
          <a:p>
            <a:pPr lvl="1">
              <a:spcBef>
                <a:spcPts val="1200"/>
              </a:spcBef>
              <a:buClr>
                <a:srgbClr val="5A2C4E"/>
              </a:buClr>
              <a:buSzPct val="150000"/>
            </a:pPr>
            <a:r>
              <a:rPr lang="da-DK" sz="1600"/>
              <a:t>Bedre kørselsdata, bl.a. til klimaregnskab</a:t>
            </a:r>
          </a:p>
          <a:p>
            <a:pPr lvl="1">
              <a:spcBef>
                <a:spcPts val="1200"/>
              </a:spcBef>
              <a:buClr>
                <a:srgbClr val="5A2C4E"/>
              </a:buClr>
              <a:buSzPct val="150000"/>
            </a:pPr>
            <a:r>
              <a:rPr lang="da-DK" sz="1600"/>
              <a:t>Erfaringer med (ledelse af) digital transformation</a:t>
            </a:r>
          </a:p>
          <a:p>
            <a:pPr lvl="1">
              <a:spcBef>
                <a:spcPts val="1200"/>
              </a:spcBef>
              <a:buClr>
                <a:srgbClr val="5A2C4E"/>
              </a:buClr>
              <a:buSzPct val="150000"/>
            </a:pPr>
            <a:r>
              <a:rPr lang="da-DK" sz="1600"/>
              <a:t>Konkrete CO2-reduktioner</a:t>
            </a:r>
          </a:p>
          <a:p>
            <a:pPr marL="0" indent="0">
              <a:spcBef>
                <a:spcPts val="1400"/>
              </a:spcBef>
              <a:buClr>
                <a:srgbClr val="5A2C4E"/>
              </a:buClr>
              <a:buSzPct val="150000"/>
              <a:buNone/>
            </a:pPr>
            <a:r>
              <a:rPr lang="da-DK" sz="1800" i="1"/>
              <a:t>Er organisationen klar, og er der ledelsesopbakning?</a:t>
            </a:r>
          </a:p>
          <a:p>
            <a:pPr lvl="1">
              <a:spcBef>
                <a:spcPts val="1200"/>
              </a:spcBef>
              <a:buClr>
                <a:srgbClr val="5A2C4E"/>
              </a:buClr>
              <a:buSzPct val="150000"/>
            </a:pPr>
            <a:r>
              <a:rPr lang="da-DK" sz="1600"/>
              <a:t>Transformationsprojekter har brug for ledelsesopbakning – især når det er svært.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03E8BBE-0396-DD5D-6DD9-F301E1773AD2}"/>
              </a:ext>
            </a:extLst>
          </p:cNvPr>
          <p:cNvSpPr txBox="1"/>
          <p:nvPr/>
        </p:nvSpPr>
        <p:spPr>
          <a:xfrm>
            <a:off x="3626921" y="6567521"/>
            <a:ext cx="13199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/>
              <a:t>Grafik: Jane Grud</a:t>
            </a:r>
          </a:p>
        </p:txBody>
      </p:sp>
    </p:spTree>
    <p:extLst>
      <p:ext uri="{BB962C8B-B14F-4D97-AF65-F5344CB8AC3E}">
        <p14:creationId xmlns:p14="http://schemas.microsoft.com/office/powerpoint/2010/main" val="39928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DE6E4B9-1240-FFCA-A559-A5CD5DCD5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Dem der gør det hele muligt</a:t>
            </a:r>
          </a:p>
        </p:txBody>
      </p:sp>
      <p:pic>
        <p:nvPicPr>
          <p:cNvPr id="6" name="Picture 2" descr="Aalborg Kommune | lex.dk – Trap Danmark">
            <a:extLst>
              <a:ext uri="{FF2B5EF4-FFF2-40B4-BE49-F238E27FC236}">
                <a16:creationId xmlns:a16="http://schemas.microsoft.com/office/drawing/2014/main" id="{3B9B6BE2-FA57-8AD3-1844-4E93C88D4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" b="95480" l="593" r="97714">
                        <a14:foregroundMark x1="16342" y1="14407" x2="16342" y2="14407"/>
                        <a14:foregroundMark x1="17104" y1="29944" x2="17104" y2="29944"/>
                        <a14:foregroundMark x1="19983" y1="40678" x2="19983" y2="40678"/>
                        <a14:foregroundMark x1="19729" y1="30226" x2="19729" y2="30226"/>
                        <a14:foregroundMark x1="18967" y1="33051" x2="18967" y2="33051"/>
                        <a14:foregroundMark x1="14818" y1="28531" x2="14818" y2="28531"/>
                        <a14:foregroundMark x1="15072" y1="20056" x2="15072" y2="20056"/>
                        <a14:foregroundMark x1="12193" y1="31921" x2="12193" y2="31921"/>
                        <a14:foregroundMark x1="13802" y1="28531" x2="13802" y2="28531"/>
                        <a14:foregroundMark x1="8975" y1="31921" x2="8975" y2="31921"/>
                        <a14:foregroundMark x1="10923" y1="30791" x2="10923" y2="30791"/>
                        <a14:foregroundMark x1="11431" y1="46328" x2="11431" y2="46328"/>
                        <a14:foregroundMark x1="9483" y1="46045" x2="18120" y2="41808"/>
                        <a14:foregroundMark x1="18120" y1="41808" x2="18290" y2="41525"/>
                        <a14:foregroundMark x1="16935" y1="66667" x2="13887" y2="60734"/>
                        <a14:foregroundMark x1="11262" y1="75706" x2="18628" y2="70339"/>
                        <a14:foregroundMark x1="13802" y1="77119" x2="18798" y2="76554"/>
                        <a14:foregroundMark x1="24809" y1="47740" x2="23963" y2="54802"/>
                        <a14:foregroundMark x1="4657" y1="45198" x2="4572" y2="53107"/>
                        <a14:foregroundMark x1="16935" y1="1695" x2="14141" y2="565"/>
                        <a14:foregroundMark x1="13209" y1="1695" x2="17104" y2="847"/>
                        <a14:foregroundMark x1="35986" y1="30791" x2="35986" y2="30791"/>
                        <a14:foregroundMark x1="45470" y1="37571" x2="45470" y2="37571"/>
                        <a14:foregroundMark x1="53175" y1="37288" x2="53175" y2="37288"/>
                        <a14:foregroundMark x1="56816" y1="33333" x2="56816" y2="33333"/>
                        <a14:foregroundMark x1="66215" y1="37288" x2="66215" y2="37288"/>
                        <a14:foregroundMark x1="74513" y1="31921" x2="74513" y2="31921"/>
                        <a14:foregroundMark x1="80102" y1="31356" x2="80102" y2="31356"/>
                        <a14:foregroundMark x1="93988" y1="76554" x2="93988" y2="76554"/>
                        <a14:foregroundMark x1="93649" y1="70904" x2="94327" y2="79661"/>
                        <a14:foregroundMark x1="97883" y1="71469" x2="97883" y2="71469"/>
                        <a14:foregroundMark x1="89754" y1="70904" x2="89754" y2="70904"/>
                        <a14:foregroundMark x1="81287" y1="75706" x2="81287" y2="75706"/>
                        <a14:foregroundMark x1="73920" y1="80791" x2="73920" y2="80791"/>
                        <a14:foregroundMark x1="61050" y1="79096" x2="61050" y2="79096"/>
                        <a14:foregroundMark x1="48688" y1="79944" x2="48688" y2="79944"/>
                        <a14:foregroundMark x1="37257" y1="66949" x2="37257" y2="66949"/>
                        <a14:foregroundMark x1="762" y1="40113" x2="677" y2="57910"/>
                        <a14:foregroundMark x1="9822" y1="95198" x2="18290" y2="95480"/>
                        <a14:backgroundMark x1="38611" y1="31073" x2="38611" y2="31073"/>
                        <a14:backgroundMark x1="47671" y1="39831" x2="47671" y2="39831"/>
                        <a14:backgroundMark x1="96444" y1="68079" x2="96444" y2="68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3" y="1377848"/>
            <a:ext cx="2156556" cy="6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bonner på udvalg">
            <a:extLst>
              <a:ext uri="{FF2B5EF4-FFF2-40B4-BE49-F238E27FC236}">
                <a16:creationId xmlns:a16="http://schemas.microsoft.com/office/drawing/2014/main" id="{3F187BC4-A13B-7844-15C5-5AEBC96F6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59" y="1305050"/>
            <a:ext cx="2154942" cy="7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ontakt">
            <a:extLst>
              <a:ext uri="{FF2B5EF4-FFF2-40B4-BE49-F238E27FC236}">
                <a16:creationId xmlns:a16="http://schemas.microsoft.com/office/drawing/2014/main" id="{58F5557A-6F5A-AE8D-1718-5AA50DEC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61" y="4273971"/>
            <a:ext cx="2156556" cy="61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87A25EB-2BD1-D7B0-F560-CE3BC5B5A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5" b="89503" l="3667" r="98333">
                        <a14:foregroundMark x1="18000" y1="37017" x2="18000" y2="37017"/>
                        <a14:foregroundMark x1="5833" y1="34807" x2="5833" y2="34807"/>
                        <a14:foregroundMark x1="4833" y1="58011" x2="4833" y2="58011"/>
                        <a14:foregroundMark x1="4500" y1="16022" x2="4500" y2="16022"/>
                        <a14:foregroundMark x1="3833" y1="32044" x2="3833" y2="32044"/>
                        <a14:foregroundMark x1="15833" y1="62431" x2="15833" y2="62431"/>
                        <a14:foregroundMark x1="25500" y1="67403" x2="25500" y2="67403"/>
                        <a14:foregroundMark x1="36167" y1="70718" x2="36167" y2="70718"/>
                        <a14:foregroundMark x1="46333" y1="72376" x2="46333" y2="72376"/>
                        <a14:foregroundMark x1="52167" y1="72928" x2="52167" y2="72928"/>
                        <a14:foregroundMark x1="61833" y1="74586" x2="61833" y2="74586"/>
                        <a14:foregroundMark x1="73000" y1="72928" x2="73000" y2="72928"/>
                        <a14:foregroundMark x1="78000" y1="75138" x2="78000" y2="75138"/>
                        <a14:foregroundMark x1="87833" y1="78453" x2="87833" y2="78453"/>
                        <a14:foregroundMark x1="94833" y1="69613" x2="94833" y2="69613"/>
                        <a14:foregroundMark x1="73333" y1="56354" x2="73333" y2="56354"/>
                        <a14:foregroundMark x1="98333" y1="78453" x2="98333" y2="78453"/>
                        <a14:foregroundMark x1="18333" y1="36464" x2="18333" y2="36464"/>
                        <a14:foregroundMark x1="12833" y1="36464" x2="12833" y2="36464"/>
                        <a14:foregroundMark x1="12500" y1="36464" x2="19667" y2="43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06" y="2714157"/>
            <a:ext cx="2156555" cy="6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Logo">
            <a:extLst>
              <a:ext uri="{FF2B5EF4-FFF2-40B4-BE49-F238E27FC236}">
                <a16:creationId xmlns:a16="http://schemas.microsoft.com/office/drawing/2014/main" id="{8F297A9C-45B8-EAB2-AC9B-32BA153B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68" y="1306207"/>
            <a:ext cx="2154942" cy="7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Sønderborg logo ny - cases - Incento">
            <a:extLst>
              <a:ext uri="{FF2B5EF4-FFF2-40B4-BE49-F238E27FC236}">
                <a16:creationId xmlns:a16="http://schemas.microsoft.com/office/drawing/2014/main" id="{2E2E5BCD-0C9D-E8A9-23D5-8CF6E51A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4177" y1="56261" x2="14177" y2="56261"/>
                        <a14:foregroundMark x1="21156" y1="57461" x2="21156" y2="57461"/>
                        <a14:foregroundMark x1="29117" y1="55918" x2="29117" y2="55918"/>
                        <a14:foregroundMark x1="39804" y1="53516" x2="39804" y2="53516"/>
                        <a14:foregroundMark x1="45474" y1="59005" x2="45474" y2="59005"/>
                        <a14:foregroundMark x1="54089" y1="57290" x2="54089" y2="57290"/>
                        <a14:foregroundMark x1="59542" y1="54717" x2="59542" y2="54717"/>
                        <a14:foregroundMark x1="67721" y1="55403" x2="67721" y2="55403"/>
                        <a14:foregroundMark x1="75900" y1="56261" x2="75900" y2="56261"/>
                        <a14:foregroundMark x1="80262" y1="57976" x2="80262" y2="57976"/>
                        <a14:backgroundMark x1="56816" y1="38079" x2="56816" y2="38079"/>
                        <a14:backgroundMark x1="65976" y1="37736" x2="65976" y2="37736"/>
                      </a14:backgroundRemoval>
                    </a14:imgEffect>
                    <a14:imgEffect>
                      <a14:saturation sa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17" y="3748295"/>
            <a:ext cx="2620935" cy="166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Borger Web for Udbud, Ansøgning og Placering.">
            <a:extLst>
              <a:ext uri="{FF2B5EF4-FFF2-40B4-BE49-F238E27FC236}">
                <a16:creationId xmlns:a16="http://schemas.microsoft.com/office/drawing/2014/main" id="{4E960095-B079-DC9D-3FEC-9F2F02D4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24" b="89881" l="6891" r="92605">
                        <a14:foregroundMark x1="10697" y1="42816" x2="9580" y2="59524"/>
                        <a14:foregroundMark x1="11092" y1="36905" x2="10706" y2="42680"/>
                        <a14:foregroundMark x1="57479" y1="44940" x2="57479" y2="44940"/>
                        <a14:foregroundMark x1="57797" y1="41369" x2="57815" y2="41071"/>
                        <a14:foregroundMark x1="57479" y1="46726" x2="57797" y2="41369"/>
                        <a14:foregroundMark x1="63193" y1="44048" x2="63529" y2="47619"/>
                        <a14:foregroundMark x1="63361" y1="38690" x2="63361" y2="38690"/>
                        <a14:foregroundMark x1="66050" y1="44940" x2="66050" y2="44940"/>
                        <a14:foregroundMark x1="71933" y1="47619" x2="71933" y2="47619"/>
                        <a14:foregroundMark x1="77143" y1="44940" x2="77143" y2="44940"/>
                        <a14:foregroundMark x1="81513" y1="44048" x2="81513" y2="44048"/>
                        <a14:foregroundMark x1="84202" y1="45238" x2="84202" y2="45238"/>
                        <a14:foregroundMark x1="89580" y1="46726" x2="89580" y2="46726"/>
                        <a14:foregroundMark x1="92773" y1="45833" x2="92773" y2="45833"/>
                        <a14:foregroundMark x1="57815" y1="58929" x2="57815" y2="58929"/>
                        <a14:foregroundMark x1="61513" y1="58929" x2="61513" y2="58929"/>
                        <a14:foregroundMark x1="67731" y1="57440" x2="67731" y2="57440"/>
                        <a14:foregroundMark x1="75294" y1="57143" x2="75294" y2="57143"/>
                        <a14:foregroundMark x1="80840" y1="58929" x2="80840" y2="58929"/>
                        <a14:foregroundMark x1="85882" y1="58333" x2="85882" y2="58333"/>
                        <a14:foregroundMark x1="90420" y1="59524" x2="90420" y2="59524"/>
                        <a14:foregroundMark x1="76639" y1="58333" x2="76639" y2="58333"/>
                        <a14:foregroundMark x1="6891" y1="42262" x2="7059" y2="58333"/>
                        <a14:foregroundMark x1="74958" y1="57143" x2="74958" y2="57143"/>
                        <a14:foregroundMark x1="73782" y1="58929" x2="73782" y2="58929"/>
                        <a14:foregroundMark x1="75462" y1="57440" x2="75462" y2="57440"/>
                        <a14:foregroundMark x1="91429" y1="56548" x2="91429" y2="56548"/>
                        <a14:foregroundMark x1="81008" y1="58036" x2="81008" y2="58036"/>
                        <a14:foregroundMark x1="77815" y1="57143" x2="77815" y2="57143"/>
                        <a14:foregroundMark x1="74454" y1="57143" x2="74454" y2="57143"/>
                        <a14:foregroundMark x1="74118" y1="56845" x2="74118" y2="56845"/>
                        <a14:foregroundMark x1="74958" y1="57143" x2="73950" y2="57143"/>
                        <a14:foregroundMark x1="74790" y1="56548" x2="74790" y2="56548"/>
                        <a14:foregroundMark x1="74958" y1="57440" x2="74958" y2="57440"/>
                        <a14:foregroundMark x1="74790" y1="57143" x2="74790" y2="57143"/>
                        <a14:foregroundMark x1="74958" y1="56548" x2="74958" y2="56548"/>
                        <a14:foregroundMark x1="78151" y1="57143" x2="78151" y2="57143"/>
                        <a14:foregroundMark x1="67395" y1="57440" x2="67395" y2="57440"/>
                        <a14:backgroundMark x1="59328" y1="41369" x2="59328" y2="41369"/>
                        <a14:backgroundMark x1="85714" y1="43155" x2="85714" y2="43155"/>
                        <a14:backgroundMark x1="91597" y1="57738" x2="91597" y2="57738"/>
                        <a14:backgroundMark x1="75462" y1="58036" x2="75462" y2="58036"/>
                        <a14:backgroundMark x1="75294" y1="57440" x2="75294" y2="57440"/>
                        <a14:backgroundMark x1="6555" y1="40774" x2="6311" y2="42280"/>
                        <a14:backgroundMark x1="6218" y1="40774" x2="6218" y2="42284"/>
                        <a14:backgroundMark x1="6555" y1="61607" x2="6124" y2="58364"/>
                        <a14:backgroundMark x1="91429" y1="45833" x2="91429" y2="4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372" y="2565549"/>
            <a:ext cx="1983724" cy="112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Logo og byvåben">
            <a:extLst>
              <a:ext uri="{FF2B5EF4-FFF2-40B4-BE49-F238E27FC236}">
                <a16:creationId xmlns:a16="http://schemas.microsoft.com/office/drawing/2014/main" id="{F153B1D1-8673-57FA-A0EA-DC64701E2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98" b="96171" l="2963" r="99385">
                        <a14:foregroundMark x1="28899" y1="44639" x2="33650" y2="47265"/>
                        <a14:foregroundMark x1="24874" y1="10175" x2="24874" y2="10175"/>
                        <a14:foregroundMark x1="12800" y1="9737" x2="12800" y2="9737"/>
                        <a14:foregroundMark x1="10285" y1="2298" x2="10285" y2="2298"/>
                        <a14:foregroundMark x1="3018" y1="18381" x2="3018" y2="18381"/>
                        <a14:foregroundMark x1="6875" y1="71554" x2="6875" y2="71554"/>
                        <a14:foregroundMark x1="15875" y1="80635" x2="15875" y2="80635"/>
                        <a14:foregroundMark x1="16601" y1="90372" x2="16601" y2="90372"/>
                        <a14:foregroundMark x1="12241" y1="96280" x2="12241" y2="96280"/>
                        <a14:foregroundMark x1="44774" y1="39387" x2="44774" y2="39387"/>
                        <a14:foregroundMark x1="52040" y1="38184" x2="52040" y2="38184"/>
                        <a14:foregroundMark x1="59698" y1="35996" x2="59698" y2="35996"/>
                        <a14:foregroundMark x1="66238" y1="34902" x2="66238" y2="34902"/>
                        <a14:foregroundMark x1="74287" y1="34136" x2="74287" y2="34136"/>
                        <a14:foregroundMark x1="83454" y1="34902" x2="83454" y2="34902"/>
                        <a14:foregroundMark x1="95361" y1="55470" x2="95361" y2="55470"/>
                        <a14:foregroundMark x1="89212" y1="54376" x2="89212" y2="54376"/>
                        <a14:foregroundMark x1="95696" y1="58096" x2="95696" y2="58096"/>
                        <a14:foregroundMark x1="99385" y1="62582" x2="99385" y2="62582"/>
                        <a14:foregroundMark x1="79653" y1="61816" x2="79653" y2="61816"/>
                        <a14:foregroundMark x1="73896" y1="57002" x2="73896" y2="57002"/>
                        <a14:foregroundMark x1="65288" y1="54376" x2="65288" y2="54376"/>
                        <a14:foregroundMark x1="56065" y1="56565" x2="56065" y2="56565"/>
                        <a14:foregroundMark x1="44997" y1="56236" x2="44997" y2="56236"/>
                        <a14:foregroundMark x1="21241" y1="55470" x2="21241" y2="55470"/>
                        <a14:backgroundMark x1="4192" y1="49453" x2="4192" y2="49453"/>
                        <a14:backgroundMark x1="32141" y1="50219" x2="32141" y2="50219"/>
                        <a14:backgroundMark x1="46674" y1="35558" x2="46674" y2="35558"/>
                        <a14:backgroundMark x1="54332" y1="35230" x2="54332" y2="35230"/>
                        <a14:backgroundMark x1="60648" y1="32604" x2="60648" y2="32604"/>
                        <a14:backgroundMark x1="22638" y1="55908" x2="22638" y2="55908"/>
                      </a14:backgroundRemoval>
                    </a14:imgEffect>
                    <a14:imgEffect>
                      <a14:colorTemperature colorTemp="5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654" y="4115994"/>
            <a:ext cx="1842442" cy="94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Logo - Designguide - Slagelse Kommune">
            <a:extLst>
              <a:ext uri="{FF2B5EF4-FFF2-40B4-BE49-F238E27FC236}">
                <a16:creationId xmlns:a16="http://schemas.microsoft.com/office/drawing/2014/main" id="{2A961E81-4595-BDAA-6F29-57E9FD729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111" b="77980" l="53799" r="94833">
                        <a14:foregroundMark x1="55623" y1="67677" x2="55623" y2="67677"/>
                        <a14:foregroundMark x1="59726" y1="67677" x2="59726" y2="67677"/>
                        <a14:foregroundMark x1="64590" y1="68283" x2="64590" y2="68283"/>
                        <a14:foregroundMark x1="70821" y1="67475" x2="70821" y2="67475"/>
                        <a14:foregroundMark x1="77508" y1="67677" x2="77508" y2="67677"/>
                        <a14:foregroundMark x1="82675" y1="67273" x2="82675" y2="67273"/>
                        <a14:foregroundMark x1="88146" y1="67071" x2="88146" y2="67071"/>
                        <a14:foregroundMark x1="93009" y1="68283" x2="93009" y2="68283"/>
                        <a14:foregroundMark x1="76748" y1="77576" x2="76748" y2="77576"/>
                        <a14:foregroundMark x1="73100" y1="76970" x2="73100" y2="76970"/>
                        <a14:foregroundMark x1="71125" y1="76364" x2="71125" y2="76364"/>
                        <a14:foregroundMark x1="67173" y1="77172" x2="67173" y2="77172"/>
                        <a14:foregroundMark x1="62310" y1="77980" x2="62310" y2="77980"/>
                        <a14:foregroundMark x1="58967" y1="77374" x2="58967" y2="77374"/>
                        <a14:foregroundMark x1="54255" y1="77576" x2="54255" y2="77576"/>
                        <a14:foregroundMark x1="81307" y1="11111" x2="81307" y2="11111"/>
                        <a14:backgroundMark x1="58207" y1="77980" x2="58207" y2="77980"/>
                        <a14:backgroundMark x1="66261" y1="66869" x2="66261" y2="6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40" t="8036" b="17643"/>
          <a:stretch/>
        </p:blipFill>
        <p:spPr bwMode="auto">
          <a:xfrm>
            <a:off x="1167995" y="3959307"/>
            <a:ext cx="1073607" cy="11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Region Midtjylland - Wikipedia, den frie encyklopædi">
            <a:extLst>
              <a:ext uri="{FF2B5EF4-FFF2-40B4-BE49-F238E27FC236}">
                <a16:creationId xmlns:a16="http://schemas.microsoft.com/office/drawing/2014/main" id="{72880723-CED5-494E-8087-4FF96E1EF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8250" y1="35000" x2="48250" y2="35000"/>
                        <a14:foregroundMark x1="65417" y1="36000" x2="65417" y2="36000"/>
                        <a14:foregroundMark x1="82583" y1="36375" x2="82583" y2="36375"/>
                        <a14:foregroundMark x1="89250" y1="71125" x2="89250" y2="71125"/>
                        <a14:foregroundMark x1="81750" y1="69000" x2="81750" y2="69000"/>
                        <a14:foregroundMark x1="78000" y1="71875" x2="78000" y2="71875"/>
                        <a14:foregroundMark x1="72667" y1="73000" x2="72667" y2="73000"/>
                        <a14:foregroundMark x1="69917" y1="71875" x2="69917" y2="71875"/>
                        <a14:foregroundMark x1="67250" y1="72875" x2="67250" y2="72875"/>
                        <a14:foregroundMark x1="62833" y1="72375" x2="62833" y2="72375"/>
                        <a14:foregroundMark x1="62750" y1="66000" x2="62750" y2="66000"/>
                        <a14:foregroundMark x1="58500" y1="70625" x2="58500" y2="70625"/>
                        <a14:foregroundMark x1="56083" y1="69750" x2="56083" y2="69750"/>
                        <a14:foregroundMark x1="50833" y1="70250" x2="50833" y2="70250"/>
                        <a14:foregroundMark x1="51083" y1="66000" x2="51083" y2="66000"/>
                        <a14:foregroundMark x1="48417" y1="70375" x2="48417" y2="70375"/>
                        <a14:foregroundMark x1="39500" y1="73375" x2="39500" y2="73375"/>
                        <a14:foregroundMark x1="34417" y1="71750" x2="34417" y2="71750"/>
                        <a14:foregroundMark x1="28333" y1="72000" x2="28333" y2="72000"/>
                        <a14:foregroundMark x1="25917" y1="72875" x2="25917" y2="72875"/>
                        <a14:foregroundMark x1="28500" y1="66125" x2="28500" y2="66125"/>
                        <a14:foregroundMark x1="20500" y1="70875" x2="20583" y2="70500"/>
                        <a14:foregroundMark x1="13667" y1="71125" x2="13667" y2="71125"/>
                        <a14:backgroundMark x1="18333" y1="70000" x2="18333" y2="70000"/>
                        <a14:backgroundMark x1="76833" y1="73625" x2="76833" y2="7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79" y="5419835"/>
            <a:ext cx="1842441" cy="12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0" descr="logo | Københavns Kommune Økonomiforvaltningen">
            <a:extLst>
              <a:ext uri="{FF2B5EF4-FFF2-40B4-BE49-F238E27FC236}">
                <a16:creationId xmlns:a16="http://schemas.microsoft.com/office/drawing/2014/main" id="{278E0C18-2D59-2013-BE61-058702A0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biLevel thresh="5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35" y="2565549"/>
            <a:ext cx="1073607" cy="11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Kerteminde Kommune | lex.dk – Trap Danmark">
            <a:extLst>
              <a:ext uri="{FF2B5EF4-FFF2-40B4-BE49-F238E27FC236}">
                <a16:creationId xmlns:a16="http://schemas.microsoft.com/office/drawing/2014/main" id="{B8D6CEE6-C39F-17C2-AF6C-021E35A8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grayscl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66" b="95022" l="1750" r="99500">
                        <a14:foregroundMark x1="6833" y1="10173" x2="6833" y2="10173"/>
                        <a14:foregroundMark x1="1833" y1="25974" x2="1833" y2="25974"/>
                        <a14:foregroundMark x1="14917" y1="1082" x2="14917" y2="1082"/>
                        <a14:foregroundMark x1="14750" y1="95238" x2="14750" y2="95238"/>
                        <a14:foregroundMark x1="35250" y1="25325" x2="35250" y2="25325"/>
                        <a14:foregroundMark x1="37333" y1="20563" x2="37333" y2="20563"/>
                        <a14:foregroundMark x1="38000" y1="16883" x2="38000" y2="16883"/>
                        <a14:foregroundMark x1="39583" y1="12121" x2="39583" y2="12121"/>
                        <a14:foregroundMark x1="36154" y1="20346" x2="35750" y2="21212"/>
                        <a14:foregroundMark x1="36457" y1="19697" x2="36154" y2="20346"/>
                        <a14:foregroundMark x1="39083" y1="14069" x2="36457" y2="19697"/>
                        <a14:foregroundMark x1="35750" y1="21212" x2="35333" y2="29654"/>
                        <a14:foregroundMark x1="42917" y1="22294" x2="42917" y2="22294"/>
                        <a14:foregroundMark x1="46668" y1="22727" x2="47667" y2="22078"/>
                        <a14:foregroundMark x1="44667" y1="24026" x2="46668" y2="22727"/>
                        <a14:foregroundMark x1="49750" y1="26407" x2="49833" y2="17965"/>
                        <a14:foregroundMark x1="55250" y1="14502" x2="55583" y2="17316"/>
                        <a14:foregroundMark x1="61000" y1="16234" x2="61000" y2="16234"/>
                        <a14:foregroundMark x1="63833" y1="19913" x2="63833" y2="19913"/>
                        <a14:foregroundMark x1="62000" y1="23377" x2="62000" y2="23377"/>
                        <a14:foregroundMark x1="59583" y1="22078" x2="59583" y2="22078"/>
                        <a14:foregroundMark x1="59500" y1="26407" x2="59500" y2="26407"/>
                        <a14:foregroundMark x1="66500" y1="24026" x2="66500" y2="24026"/>
                        <a14:foregroundMark x1="70750" y1="17749" x2="70750" y2="28139"/>
                        <a14:foregroundMark x1="74012" y1="21811" x2="74917" y2="26407"/>
                        <a14:foregroundMark x1="73256" y1="17965" x2="73341" y2="18398"/>
                        <a14:foregroundMark x1="73000" y1="16667" x2="73256" y2="17965"/>
                        <a14:foregroundMark x1="77583" y1="16883" x2="77917" y2="26623"/>
                        <a14:foregroundMark x1="77500" y1="9740" x2="77500" y2="9740"/>
                        <a14:foregroundMark x1="80833" y1="17965" x2="81000" y2="28355"/>
                        <a14:foregroundMark x1="84605" y1="23377" x2="85083" y2="24892"/>
                        <a14:foregroundMark x1="84480" y1="22982" x2="84605" y2="23377"/>
                        <a14:foregroundMark x1="82417" y1="16450" x2="82946" y2="18127"/>
                        <a14:foregroundMark x1="88083" y1="18182" x2="87750" y2="26407"/>
                        <a14:foregroundMark x1="91000" y1="16667" x2="91000" y2="16667"/>
                        <a14:foregroundMark x1="92083" y1="17749" x2="92083" y2="17749"/>
                        <a14:foregroundMark x1="95167" y1="22944" x2="95167" y2="22944"/>
                        <a14:foregroundMark x1="99500" y1="21861" x2="99500" y2="21861"/>
                        <a14:foregroundMark x1="95583" y1="30736" x2="95583" y2="30736"/>
                        <a14:foregroundMark x1="98417" y1="31385" x2="98417" y2="31385"/>
                        <a14:foregroundMark x1="86417" y1="48918" x2="86417" y2="48918"/>
                        <a14:foregroundMark x1="88500" y1="44372" x2="88500" y2="44372"/>
                        <a14:foregroundMark x1="89417" y1="59524" x2="89417" y2="59524"/>
                        <a14:foregroundMark x1="83667" y1="53030" x2="83667" y2="53030"/>
                        <a14:foregroundMark x1="79167" y1="52597" x2="79167" y2="52597"/>
                        <a14:foregroundMark x1="79333" y1="46320" x2="79333" y2="46320"/>
                        <a14:foregroundMark x1="76083" y1="55628" x2="76083" y2="55628"/>
                        <a14:foregroundMark x1="72167" y1="53896" x2="72167" y2="53896"/>
                        <a14:foregroundMark x1="68833" y1="51732" x2="68833" y2="51732"/>
                        <a14:foregroundMark x1="64583" y1="46104" x2="64583" y2="46104"/>
                        <a14:foregroundMark x1="63500" y1="43939" x2="63500" y2="43939"/>
                        <a14:foregroundMark x1="64750" y1="49134" x2="64750" y2="49134"/>
                        <a14:foregroundMark x1="65083" y1="54545" x2="65083" y2="54545"/>
                        <a14:foregroundMark x1="61000" y1="56710" x2="61000" y2="56710"/>
                        <a14:foregroundMark x1="58000" y1="52597" x2="58000" y2="52597"/>
                        <a14:foregroundMark x1="57333" y1="44805" x2="57333" y2="44805"/>
                        <a14:foregroundMark x1="53833" y1="45887" x2="53833" y2="45887"/>
                        <a14:foregroundMark x1="50167" y1="45887" x2="50167" y2="45887"/>
                        <a14:foregroundMark x1="47250" y1="50216" x2="47250" y2="50216"/>
                        <a14:foregroundMark x1="37000" y1="47835" x2="37000" y2="47835"/>
                        <a14:foregroundMark x1="35833" y1="51299" x2="35833" y2="51299"/>
                        <a14:foregroundMark x1="38583" y1="44589" x2="38583" y2="44589"/>
                        <a14:foregroundMark x1="39833" y1="40043" x2="39833" y2="40043"/>
                        <a14:foregroundMark x1="45833" y1="31385" x2="45833" y2="31385"/>
                        <a14:foregroundMark x1="52500" y1="16883" x2="52500" y2="16883"/>
                        <a14:foregroundMark x1="62000" y1="31169" x2="62000" y2="31169"/>
                        <a14:backgroundMark x1="73583" y1="19264" x2="73583" y2="19264"/>
                        <a14:backgroundMark x1="73583" y1="18398" x2="73583" y2="18398"/>
                        <a14:backgroundMark x1="73750" y1="20130" x2="73750" y2="20130"/>
                        <a14:backgroundMark x1="73750" y1="21429" x2="73750" y2="21429"/>
                        <a14:backgroundMark x1="73583" y1="20346" x2="73583" y2="20346"/>
                        <a14:backgroundMark x1="73250" y1="17965" x2="73250" y2="17965"/>
                        <a14:backgroundMark x1="73333" y1="18398" x2="73833" y2="21429"/>
                        <a14:backgroundMark x1="73750" y1="21861" x2="74000" y2="21861"/>
                        <a14:backgroundMark x1="83500" y1="18398" x2="84333" y2="21645"/>
                        <a14:backgroundMark x1="82917" y1="18182" x2="84500" y2="22944"/>
                        <a14:backgroundMark x1="84417" y1="23377" x2="84417" y2="23377"/>
                        <a14:backgroundMark x1="82917" y1="17965" x2="82917" y2="17965"/>
                        <a14:backgroundMark x1="82750" y1="17965" x2="82750" y2="17965"/>
                        <a14:backgroundMark x1="36250" y1="19697" x2="36250" y2="19697"/>
                        <a14:backgroundMark x1="36000" y1="20346" x2="36000" y2="20346"/>
                        <a14:backgroundMark x1="44750" y1="24675" x2="44750" y2="24675"/>
                        <a14:backgroundMark x1="47750" y1="22727" x2="47750" y2="22727"/>
                        <a14:backgroundMark x1="47750" y1="22078" x2="47750" y2="22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3" y="2731196"/>
            <a:ext cx="2156556" cy="8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DD35EDA-A040-CC60-4CD1-37B291E017A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5372" y="1377848"/>
            <a:ext cx="2493109" cy="62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 2022">
  <a:themeElements>
    <a:clrScheme name="Aarhus Kommune 2022">
      <a:dk1>
        <a:srgbClr val="333333"/>
      </a:dk1>
      <a:lt1>
        <a:srgbClr val="FFFFFF"/>
      </a:lt1>
      <a:dk2>
        <a:srgbClr val="FFFFFF"/>
      </a:dk2>
      <a:lt2>
        <a:srgbClr val="FFFFFF"/>
      </a:lt2>
      <a:accent1>
        <a:srgbClr val="364584"/>
      </a:accent1>
      <a:accent2>
        <a:srgbClr val="3B7589"/>
      </a:accent2>
      <a:accent3>
        <a:srgbClr val="59827C"/>
      </a:accent3>
      <a:accent4>
        <a:srgbClr val="5A2C4E"/>
      </a:accent4>
      <a:accent5>
        <a:srgbClr val="BD1D30"/>
      </a:accent5>
      <a:accent6>
        <a:srgbClr val="F5EAE3"/>
      </a:accent6>
      <a:hlink>
        <a:srgbClr val="000000"/>
      </a:hlink>
      <a:folHlink>
        <a:srgbClr val="283593"/>
      </a:folHlink>
    </a:clrScheme>
    <a:fontScheme name="Aa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powerpointskabelon 2022 sep" id="{CC5DFAF2-7CCE-49A8-BDBD-B819D554A656}" vid="{4956174D-AEED-4B19-9BEE-87B5A6A99585}"/>
    </a:ext>
  </a:extLst>
</a:theme>
</file>

<file path=ppt/theme/theme2.xml><?xml version="1.0" encoding="utf-8"?>
<a:theme xmlns:a="http://schemas.openxmlformats.org/drawingml/2006/main" name="Videncenter">
  <a:themeElements>
    <a:clrScheme name="Brugerdefineret 1">
      <a:dk1>
        <a:sysClr val="windowText" lastClr="000000"/>
      </a:dk1>
      <a:lt1>
        <a:sysClr val="window" lastClr="FFFFFF"/>
      </a:lt1>
      <a:dk2>
        <a:srgbClr val="14143B"/>
      </a:dk2>
      <a:lt2>
        <a:srgbClr val="FFFFFF"/>
      </a:lt2>
      <a:accent1>
        <a:srgbClr val="004DFF"/>
      </a:accent1>
      <a:accent2>
        <a:srgbClr val="1F206B"/>
      </a:accent2>
      <a:accent3>
        <a:srgbClr val="FF4242"/>
      </a:accent3>
      <a:accent4>
        <a:srgbClr val="F7D2D2"/>
      </a:accent4>
      <a:accent5>
        <a:srgbClr val="FFC228"/>
      </a:accent5>
      <a:accent6>
        <a:srgbClr val="FFF4D9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9525">
          <a:solidFill>
            <a:schemeClr val="accent2"/>
          </a:solidFill>
        </a:ln>
      </a:spPr>
      <a:bodyPr rtlCol="0" anchor="ctr"/>
      <a:lstStyle>
        <a:defPPr algn="ctr">
          <a:lnSpc>
            <a:spcPct val="104000"/>
          </a:lnSpc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04000"/>
          </a:lnSpc>
          <a:defRPr sz="16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idencenter" id="{5A5EC01E-50B9-4BC7-BADC-B96AE0320E0D}" vid="{92EB54ED-9610-45C5-A628-56E55A039CD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AaK temafarve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3661D8"/>
      </a:accent1>
      <a:accent2>
        <a:srgbClr val="283593"/>
      </a:accent2>
      <a:accent3>
        <a:srgbClr val="008850"/>
      </a:accent3>
      <a:accent4>
        <a:srgbClr val="EE0043"/>
      </a:accent4>
      <a:accent5>
        <a:srgbClr val="FF5F31"/>
      </a:accent5>
      <a:accent6>
        <a:srgbClr val="FFFF3D"/>
      </a:accent6>
      <a:hlink>
        <a:srgbClr val="283593"/>
      </a:hlink>
      <a:folHlink>
        <a:srgbClr val="283593"/>
      </a:folHlink>
    </a:clrScheme>
    <a:fontScheme name="Aa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9AC7842F89264E8399E56057A531E4" ma:contentTypeVersion="13" ma:contentTypeDescription="Opret et nyt dokument." ma:contentTypeScope="" ma:versionID="a986e6924f1ed69ce239ef65b8a606cd">
  <xsd:schema xmlns:xsd="http://www.w3.org/2001/XMLSchema" xmlns:xs="http://www.w3.org/2001/XMLSchema" xmlns:p="http://schemas.microsoft.com/office/2006/metadata/properties" xmlns:ns2="c9779456-9dd9-4769-9b32-2cfbcc3e9c7d" xmlns:ns3="632015e4-69d1-4624-a44a-6956375c3d4c" targetNamespace="http://schemas.microsoft.com/office/2006/metadata/properties" ma:root="true" ma:fieldsID="7c846bb06cecc4fd3807522e939df255" ns2:_="" ns3:_="">
    <xsd:import namespace="c9779456-9dd9-4769-9b32-2cfbcc3e9c7d"/>
    <xsd:import namespace="632015e4-69d1-4624-a44a-6956375c3d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79456-9dd9-4769-9b32-2cfbcc3e9c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015e4-69d1-4624-a44a-6956375c3d4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779456-9dd9-4769-9b32-2cfbcc3e9c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E293995-C730-48F7-8C9C-CAED026CB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89CC33-ADFC-4A14-A0D6-C1414F9C57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779456-9dd9-4769-9b32-2cfbcc3e9c7d"/>
    <ds:schemaRef ds:uri="632015e4-69d1-4624-a44a-6956375c3d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2F6E01-024E-4604-8AFE-EF7DD4820105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632015e4-69d1-4624-a44a-6956375c3d4c"/>
    <ds:schemaRef ds:uri="c9779456-9dd9-4769-9b32-2cfbcc3e9c7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AK PowerPoint</Template>
  <TotalTime>382</TotalTime>
  <Words>556</Words>
  <Application>Microsoft Office PowerPoint</Application>
  <PresentationFormat>Widescreen</PresentationFormat>
  <Paragraphs>91</Paragraphs>
  <Slides>10</Slides>
  <Notes>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Arial black(Overskrifter)</vt:lpstr>
      <vt:lpstr>Calibri</vt:lpstr>
      <vt:lpstr>HelveticaNeueLT Std Lt Cn</vt:lpstr>
      <vt:lpstr>Wingdings</vt:lpstr>
      <vt:lpstr>Template 2022</vt:lpstr>
      <vt:lpstr>Videncenter</vt:lpstr>
      <vt:lpstr>PowerPoint-præsentation</vt:lpstr>
      <vt:lpstr>Hvad er FleetOptimiser?</vt:lpstr>
      <vt:lpstr>Hvad kan man bruge FleetOptimiser til?</vt:lpstr>
      <vt:lpstr>Erfaringer med FleetOptimiser</vt:lpstr>
      <vt:lpstr>Økonomi: Prismodel for FleetOptimiser 2024</vt:lpstr>
      <vt:lpstr>Økonomi: Flådestyringssystem og FleetOptimiser 2024</vt:lpstr>
      <vt:lpstr>Fundamentet for at komme godt i gang</vt:lpstr>
      <vt:lpstr>Overvejelser - til jer der går med tanker om at implementere FleetOptimiser</vt:lpstr>
      <vt:lpstr>Dem der gør det hele muligt</vt:lpstr>
      <vt:lpstr>PowerPoint-præsentation</vt:lpstr>
    </vt:vector>
  </TitlesOfParts>
  <Company>Aarhus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Sådan bruger du præsentationen</dc:title>
  <dc:creator>Joachim Daus-Petersen</dc:creator>
  <cp:keywords>AAK</cp:keywords>
  <cp:lastModifiedBy>Joachim Daus-Petersen</cp:lastModifiedBy>
  <cp:revision>2</cp:revision>
  <dcterms:created xsi:type="dcterms:W3CDTF">2023-08-30T12:42:33Z</dcterms:created>
  <dcterms:modified xsi:type="dcterms:W3CDTF">2024-06-12T10:03:40Z</dcterms:modified>
  <cp:category>Skabelon 2022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bd1a3849-cf8b-408a-b547-d4f8f356d065</vt:lpwstr>
  </property>
  <property fmtid="{D5CDD505-2E9C-101B-9397-08002B2CF9AE}" pid="3" name="Ejer">
    <vt:lpwstr>62;#Kommunikation|c7a4edb9-aa80-4b1e-85c4-4186ed38ec11</vt:lpwstr>
  </property>
  <property fmtid="{D5CDD505-2E9C-101B-9397-08002B2CF9AE}" pid="4" name="Emne">
    <vt:lpwstr>28;#Kommunikation|057e9460-3d5e-40ab-a297-cf2fd5e3cf2d</vt:lpwstr>
  </property>
  <property fmtid="{D5CDD505-2E9C-101B-9397-08002B2CF9AE}" pid="5" name="MediaServiceImageTags">
    <vt:lpwstr/>
  </property>
  <property fmtid="{D5CDD505-2E9C-101B-9397-08002B2CF9AE}" pid="6" name="ContentTypeId">
    <vt:lpwstr>0x010100A49AC7842F89264E8399E56057A531E4</vt:lpwstr>
  </property>
</Properties>
</file>